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81" r:id="rId2"/>
    <p:sldId id="282" r:id="rId3"/>
    <p:sldId id="287" r:id="rId4"/>
    <p:sldId id="318" r:id="rId5"/>
    <p:sldId id="324" r:id="rId6"/>
    <p:sldId id="313" r:id="rId7"/>
    <p:sldId id="273" r:id="rId8"/>
    <p:sldId id="308" r:id="rId9"/>
    <p:sldId id="329" r:id="rId10"/>
    <p:sldId id="295" r:id="rId11"/>
    <p:sldId id="314" r:id="rId12"/>
    <p:sldId id="296" r:id="rId13"/>
    <p:sldId id="322" r:id="rId14"/>
    <p:sldId id="326" r:id="rId15"/>
    <p:sldId id="323" r:id="rId16"/>
    <p:sldId id="275" r:id="rId17"/>
    <p:sldId id="315" r:id="rId18"/>
    <p:sldId id="311" r:id="rId19"/>
    <p:sldId id="259" r:id="rId20"/>
    <p:sldId id="283" r:id="rId21"/>
    <p:sldId id="278" r:id="rId22"/>
    <p:sldId id="312" r:id="rId23"/>
    <p:sldId id="280" r:id="rId24"/>
    <p:sldId id="316" r:id="rId25"/>
    <p:sldId id="290" r:id="rId26"/>
    <p:sldId id="292" r:id="rId27"/>
    <p:sldId id="306" r:id="rId28"/>
    <p:sldId id="307" r:id="rId29"/>
    <p:sldId id="317" r:id="rId30"/>
    <p:sldId id="320" r:id="rId31"/>
    <p:sldId id="310" r:id="rId32"/>
    <p:sldId id="331" r:id="rId33"/>
    <p:sldId id="309" r:id="rId34"/>
    <p:sldId id="268" r:id="rId35"/>
    <p:sldId id="257" r:id="rId36"/>
    <p:sldId id="266" r:id="rId37"/>
    <p:sldId id="302" r:id="rId38"/>
    <p:sldId id="289" r:id="rId3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ita Viswasam" initials="NV" lastIdx="74" clrIdx="0">
    <p:extLst>
      <p:ext uri="{19B8F6BF-5375-455C-9EA6-DF929625EA0E}">
        <p15:presenceInfo xmlns:p15="http://schemas.microsoft.com/office/powerpoint/2012/main" userId="Nikita Viswasa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9D2"/>
    <a:srgbClr val="F67D04"/>
    <a:srgbClr val="F65A04"/>
    <a:srgbClr val="ECECEC"/>
    <a:srgbClr val="EDEDED"/>
    <a:srgbClr val="ACA899"/>
    <a:srgbClr val="EEEEEE"/>
    <a:srgbClr val="FFAC9B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291" autoAdjust="0"/>
  </p:normalViewPr>
  <p:slideViewPr>
    <p:cSldViewPr snapToGrid="0" snapToObjects="1">
      <p:cViewPr varScale="1">
        <p:scale>
          <a:sx n="97" d="100"/>
          <a:sy n="97" d="100"/>
        </p:scale>
        <p:origin x="96" y="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9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dbar\AppData\Local\Microsoft\Windows\INetCache\Content.Outlook\HZTL1HH4\ZAF%20Age%20sex%20new%20infecti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%20Data\Attache\2018\Regional%20Report\30%20years%20of%20HIV%20epidemic_Main%20Data%20file%2026-2-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2018%20NI\2018%20New%20infections%20among%20KP%20for%20global%20repor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ishra\Dropbox\Presentations\KenyaMeeting_Marissa_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[Book9]Sheet2!PivotTable13</c:name>
    <c:fmtId val="7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3"/>
            </a:solidFill>
            <a:ln w="9525">
              <a:solidFill>
                <a:schemeClr val="accent3"/>
              </a:solidFill>
            </a:ln>
            <a:effectLst/>
          </c:spPr>
        </c:marker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c:spPr>
        </c:marker>
      </c:pivotFmt>
    </c:pivotFmts>
    <c:plotArea>
      <c:layout>
        <c:manualLayout>
          <c:layoutTarget val="inner"/>
          <c:xMode val="edge"/>
          <c:yMode val="edge"/>
          <c:x val="0.1255715202583319"/>
          <c:y val="1.8334723202019135E-2"/>
          <c:w val="0.82508157806730398"/>
          <c:h val="0.73577136191309422"/>
        </c:manualLayout>
      </c:layout>
      <c:lineChart>
        <c:grouping val="standard"/>
        <c:varyColors val="0"/>
        <c:ser>
          <c:idx val="0"/>
          <c:order val="0"/>
          <c:tx>
            <c:strRef>
              <c:f>Sheet2!$B$3:$B$4</c:f>
              <c:strCache>
                <c:ptCount val="1"/>
                <c:pt idx="0">
                  <c:v>New infections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Sheet2!$A$5:$A$16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Sheet2!$B$5:$B$16</c:f>
              <c:numCache>
                <c:formatCode>General</c:formatCode>
                <c:ptCount val="11"/>
                <c:pt idx="0">
                  <c:v>2.4</c:v>
                </c:pt>
                <c:pt idx="1">
                  <c:v>2.2999999999999998</c:v>
                </c:pt>
                <c:pt idx="2">
                  <c:v>2.2999999999999998</c:v>
                </c:pt>
                <c:pt idx="3">
                  <c:v>2.2000000000000002</c:v>
                </c:pt>
                <c:pt idx="4">
                  <c:v>2.1</c:v>
                </c:pt>
                <c:pt idx="5">
                  <c:v>2.1</c:v>
                </c:pt>
                <c:pt idx="6">
                  <c:v>2</c:v>
                </c:pt>
                <c:pt idx="7">
                  <c:v>2</c:v>
                </c:pt>
                <c:pt idx="8">
                  <c:v>1.9</c:v>
                </c:pt>
                <c:pt idx="9">
                  <c:v>1.9</c:v>
                </c:pt>
                <c:pt idx="10">
                  <c:v>1.8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7C5-4F69-AAB4-A561EAB53001}"/>
            </c:ext>
          </c:extLst>
        </c:ser>
        <c:ser>
          <c:idx val="1"/>
          <c:order val="1"/>
          <c:tx>
            <c:strRef>
              <c:f>Sheet2!$C$3:$C$4</c:f>
              <c:strCache>
                <c:ptCount val="1"/>
                <c:pt idx="0">
                  <c:v>PLHIV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Sheet2!$A$5:$A$16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Sheet2!$C$5:$C$16</c:f>
              <c:numCache>
                <c:formatCode>General</c:formatCode>
                <c:ptCount val="11"/>
                <c:pt idx="0">
                  <c:v>30.8</c:v>
                </c:pt>
                <c:pt idx="1">
                  <c:v>31.3</c:v>
                </c:pt>
                <c:pt idx="2">
                  <c:v>31.9</c:v>
                </c:pt>
                <c:pt idx="3">
                  <c:v>32.4</c:v>
                </c:pt>
                <c:pt idx="4">
                  <c:v>33</c:v>
                </c:pt>
                <c:pt idx="5">
                  <c:v>33.700000000000003</c:v>
                </c:pt>
                <c:pt idx="6">
                  <c:v>34.299999999999997</c:v>
                </c:pt>
                <c:pt idx="7">
                  <c:v>35</c:v>
                </c:pt>
                <c:pt idx="8">
                  <c:v>35.6</c:v>
                </c:pt>
                <c:pt idx="9">
                  <c:v>36.299999999999997</c:v>
                </c:pt>
                <c:pt idx="10">
                  <c:v>36.9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7C5-4F69-AAB4-A561EAB53001}"/>
            </c:ext>
          </c:extLst>
        </c:ser>
        <c:ser>
          <c:idx val="2"/>
          <c:order val="2"/>
          <c:tx>
            <c:strRef>
              <c:f>Sheet2!$D$3:$D$4</c:f>
              <c:strCache>
                <c:ptCount val="1"/>
                <c:pt idx="0">
                  <c:v>Receiving ART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Sheet2!$A$5:$A$16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Sheet2!$D$5:$D$16</c:f>
              <c:numCache>
                <c:formatCode>General</c:formatCode>
                <c:ptCount val="11"/>
                <c:pt idx="0">
                  <c:v>3.8410000000000002</c:v>
                </c:pt>
                <c:pt idx="1">
                  <c:v>5.1020000000000003</c:v>
                </c:pt>
                <c:pt idx="2">
                  <c:v>6.3650000000000002</c:v>
                </c:pt>
                <c:pt idx="3">
                  <c:v>8.0210000000000008</c:v>
                </c:pt>
                <c:pt idx="4">
                  <c:v>9.57</c:v>
                </c:pt>
                <c:pt idx="5">
                  <c:v>11.4</c:v>
                </c:pt>
                <c:pt idx="6">
                  <c:v>13.327</c:v>
                </c:pt>
                <c:pt idx="7">
                  <c:v>15.1</c:v>
                </c:pt>
                <c:pt idx="8">
                  <c:v>17.216000000000001</c:v>
                </c:pt>
                <c:pt idx="9">
                  <c:v>19.396000000000001</c:v>
                </c:pt>
                <c:pt idx="10">
                  <c:v>21.690999999999999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7C5-4F69-AAB4-A561EAB53001}"/>
            </c:ext>
          </c:extLst>
        </c:ser>
        <c:ser>
          <c:idx val="3"/>
          <c:order val="3"/>
          <c:tx>
            <c:strRef>
              <c:f>Sheet2!$E$3:$E$4</c:f>
              <c:strCache>
                <c:ptCount val="1"/>
                <c:pt idx="0">
                  <c:v>Virally suppressed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Sheet2!$A$5:$A$16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Sheet2!$E$5:$E$16</c:f>
              <c:numCache>
                <c:formatCode>General</c:formatCode>
                <c:ptCount val="11"/>
                <c:pt idx="8">
                  <c:v>13.452</c:v>
                </c:pt>
                <c:pt idx="9">
                  <c:v>15.471</c:v>
                </c:pt>
                <c:pt idx="10">
                  <c:v>17.481999999999999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7C5-4F69-AAB4-A561EAB53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286200"/>
        <c:axId val="127552880"/>
      </c:lineChart>
      <c:catAx>
        <c:axId val="12628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52880"/>
        <c:crosses val="autoZero"/>
        <c:auto val="1"/>
        <c:lblAlgn val="ctr"/>
        <c:lblOffset val="100"/>
        <c:noMultiLvlLbl val="0"/>
      </c:catAx>
      <c:valAx>
        <c:axId val="1275528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Millions of People</a:t>
                </a:r>
              </a:p>
            </c:rich>
          </c:tx>
          <c:layout>
            <c:manualLayout>
              <c:xMode val="edge"/>
              <c:yMode val="edge"/>
              <c:x val="2.6453157352588044E-2"/>
              <c:y val="0.214969583052598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8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 xmlns:c16r2="http://schemas.microsoft.com/office/drawing/2015/06/chart">
    <c:ext xmlns:c16="http://schemas.microsoft.com/office/drawing/2014/chart" uri="{E28EC0CA-F0BB-4C9C-879D-F8772B89E7AC}">
      <c16:pivotOptions16>
        <c16:showExpandCollapseFieldButtons val="1"/>
      </c16:pivotOptions16>
    </c:ex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x-none" sz="1200" dirty="0"/>
              <a:t>Sex and age distribution of new infections,</a:t>
            </a:r>
            <a:r>
              <a:rPr lang="x-none" sz="1200" baseline="0" dirty="0"/>
              <a:t> South Africa 2017</a:t>
            </a:r>
            <a:endParaRPr lang="es-ES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590044665469447"/>
          <c:y val="0.12878472222222223"/>
          <c:w val="0.86171088937769413"/>
          <c:h val="0.68605861767279086"/>
        </c:manualLayout>
      </c:layout>
      <c:lineChart>
        <c:grouping val="standard"/>
        <c:varyColors val="0"/>
        <c:ser>
          <c:idx val="0"/>
          <c:order val="0"/>
          <c:tx>
            <c:strRef>
              <c:f>'[ZAF Age sex new infections.xlsx]Sheet1'!$C$29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'[ZAF Age sex new infections.xlsx]Sheet1'!$A$31:$A$41</c:f>
              <c:strCache>
                <c:ptCount val="9"/>
                <c:pt idx="0">
                  <c:v> 10-14 </c:v>
                </c:pt>
                <c:pt idx="1">
                  <c:v> 15-19 </c:v>
                </c:pt>
                <c:pt idx="2">
                  <c:v> 20-24 </c:v>
                </c:pt>
                <c:pt idx="3">
                  <c:v> 25-29 </c:v>
                </c:pt>
                <c:pt idx="4">
                  <c:v> 30-34 </c:v>
                </c:pt>
                <c:pt idx="5">
                  <c:v> 35-39 </c:v>
                </c:pt>
                <c:pt idx="6">
                  <c:v> 40-44 </c:v>
                </c:pt>
                <c:pt idx="7">
                  <c:v> 45-49 </c:v>
                </c:pt>
                <c:pt idx="8">
                  <c:v> 50-54 </c:v>
                </c:pt>
              </c:strCache>
              <c:extLst xmlns:c16r2="http://schemas.microsoft.com/office/drawing/2015/06/chart"/>
            </c:strRef>
          </c:cat>
          <c:val>
            <c:numRef>
              <c:f>'[ZAF Age sex new infections.xlsx]Sheet1'!$C$31:$C$41</c:f>
              <c:numCache>
                <c:formatCode>General</c:formatCode>
                <c:ptCount val="9"/>
                <c:pt idx="0">
                  <c:v>0</c:v>
                </c:pt>
                <c:pt idx="1">
                  <c:v>915</c:v>
                </c:pt>
                <c:pt idx="2">
                  <c:v>23251</c:v>
                </c:pt>
                <c:pt idx="3">
                  <c:v>24504</c:v>
                </c:pt>
                <c:pt idx="4">
                  <c:v>19449</c:v>
                </c:pt>
                <c:pt idx="5">
                  <c:v>11454</c:v>
                </c:pt>
                <c:pt idx="6">
                  <c:v>6076</c:v>
                </c:pt>
                <c:pt idx="7">
                  <c:v>4272</c:v>
                </c:pt>
                <c:pt idx="8">
                  <c:v>332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63C-46C0-9A3F-C868B65DE340}"/>
            </c:ext>
          </c:extLst>
        </c:ser>
        <c:ser>
          <c:idx val="1"/>
          <c:order val="1"/>
          <c:tx>
            <c:strRef>
              <c:f>'[ZAF Age sex new infections.xlsx]Sheet1'!$D$29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'[ZAF Age sex new infections.xlsx]Sheet1'!$A$31:$A$41</c:f>
              <c:strCache>
                <c:ptCount val="9"/>
                <c:pt idx="0">
                  <c:v> 10-14 </c:v>
                </c:pt>
                <c:pt idx="1">
                  <c:v> 15-19 </c:v>
                </c:pt>
                <c:pt idx="2">
                  <c:v> 20-24 </c:v>
                </c:pt>
                <c:pt idx="3">
                  <c:v> 25-29 </c:v>
                </c:pt>
                <c:pt idx="4">
                  <c:v> 30-34 </c:v>
                </c:pt>
                <c:pt idx="5">
                  <c:v> 35-39 </c:v>
                </c:pt>
                <c:pt idx="6">
                  <c:v> 40-44 </c:v>
                </c:pt>
                <c:pt idx="7">
                  <c:v> 45-49 </c:v>
                </c:pt>
                <c:pt idx="8">
                  <c:v> 50-54 </c:v>
                </c:pt>
              </c:strCache>
              <c:extLst xmlns:c16r2="http://schemas.microsoft.com/office/drawing/2015/06/chart"/>
            </c:strRef>
          </c:cat>
          <c:val>
            <c:numRef>
              <c:f>'[ZAF Age sex new infections.xlsx]Sheet1'!$D$31:$D$41</c:f>
              <c:numCache>
                <c:formatCode>General</c:formatCode>
                <c:ptCount val="9"/>
                <c:pt idx="0">
                  <c:v>0</c:v>
                </c:pt>
                <c:pt idx="1">
                  <c:v>41028</c:v>
                </c:pt>
                <c:pt idx="2">
                  <c:v>35566</c:v>
                </c:pt>
                <c:pt idx="3">
                  <c:v>19710</c:v>
                </c:pt>
                <c:pt idx="4">
                  <c:v>16134</c:v>
                </c:pt>
                <c:pt idx="5">
                  <c:v>11635</c:v>
                </c:pt>
                <c:pt idx="6">
                  <c:v>7336</c:v>
                </c:pt>
                <c:pt idx="7">
                  <c:v>4917</c:v>
                </c:pt>
                <c:pt idx="8">
                  <c:v>3693</c:v>
                </c:pt>
              </c:numCache>
              <c:extLst xmlns:c16r2="http://schemas.microsoft.com/office/drawing/2015/06/chart"/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63C-46C0-9A3F-C868B65DE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553664"/>
        <c:axId val="127554056"/>
      </c:lineChart>
      <c:catAx>
        <c:axId val="12755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54056"/>
        <c:crosses val="autoZero"/>
        <c:auto val="1"/>
        <c:lblAlgn val="ctr"/>
        <c:lblOffset val="100"/>
        <c:noMultiLvlLbl val="0"/>
      </c:catAx>
      <c:valAx>
        <c:axId val="1275540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# of people living with HIV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55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% AGYW</a:t>
            </a:r>
            <a:r>
              <a:rPr lang="en-US" sz="1600" baseline="0" dirty="0"/>
              <a:t> reporting transactional sex (n=19,942)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717964552886332"/>
          <c:y val="0.24812849568248233"/>
          <c:w val="0.56977951875744459"/>
          <c:h val="0.573976249466937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55-40CB-85A2-ED2BE82C3E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55-40CB-85A2-ED2BE82C3E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Sheet1!$B$17:$C$17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Sheet1!$B$19:$C$19</c:f>
              <c:numCache>
                <c:formatCode>General</c:formatCode>
                <c:ptCount val="2"/>
                <c:pt idx="0">
                  <c:v>76.2</c:v>
                </c:pt>
                <c:pt idx="1">
                  <c:v>23.8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55-40CB-85A2-ED2BE82C3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68529045443458"/>
          <c:y val="2.7160493827160494E-2"/>
          <c:w val="0.80101580708118136"/>
          <c:h val="0.77794668297885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'#new cases estimates'!$A$96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'#new cases estimates'!$B$95:$L$95</c:f>
              <c:strCache>
                <c:ptCount val="11"/>
                <c:pt idx="0">
                  <c:v>Uzbekistan</c:v>
                </c:pt>
                <c:pt idx="1">
                  <c:v>Ukraine</c:v>
                </c:pt>
                <c:pt idx="2">
                  <c:v>Tajikistan</c:v>
                </c:pt>
                <c:pt idx="3">
                  <c:v>Russia</c:v>
                </c:pt>
                <c:pt idx="4">
                  <c:v>Moldova</c:v>
                </c:pt>
                <c:pt idx="5">
                  <c:v>Kyrgyzstan</c:v>
                </c:pt>
                <c:pt idx="6">
                  <c:v>Kazakhstan</c:v>
                </c:pt>
                <c:pt idx="7">
                  <c:v>Georgia</c:v>
                </c:pt>
                <c:pt idx="8">
                  <c:v>Belarus</c:v>
                </c:pt>
                <c:pt idx="9">
                  <c:v>Azerbaijan</c:v>
                </c:pt>
                <c:pt idx="10">
                  <c:v>Armenia</c:v>
                </c:pt>
              </c:strCache>
            </c:strRef>
          </c:cat>
          <c:val>
            <c:numRef>
              <c:f>'#new cases estimates'!$B$96:$L$96</c:f>
              <c:numCache>
                <c:formatCode>General</c:formatCode>
                <c:ptCount val="11"/>
                <c:pt idx="0">
                  <c:v>4025</c:v>
                </c:pt>
                <c:pt idx="1">
                  <c:v>18194</c:v>
                </c:pt>
                <c:pt idx="2">
                  <c:v>1207</c:v>
                </c:pt>
                <c:pt idx="3">
                  <c:v>104402</c:v>
                </c:pt>
                <c:pt idx="4">
                  <c:v>835</c:v>
                </c:pt>
                <c:pt idx="5">
                  <c:v>796</c:v>
                </c:pt>
                <c:pt idx="6">
                  <c:v>2856</c:v>
                </c:pt>
                <c:pt idx="7">
                  <c:v>631</c:v>
                </c:pt>
                <c:pt idx="8">
                  <c:v>2468</c:v>
                </c:pt>
                <c:pt idx="9">
                  <c:v>556</c:v>
                </c:pt>
                <c:pt idx="10">
                  <c:v>358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A0-4C91-A06E-9974DFD18DCE}"/>
            </c:ext>
          </c:extLst>
        </c:ser>
        <c:ser>
          <c:idx val="1"/>
          <c:order val="1"/>
          <c:tx>
            <c:strRef>
              <c:f>'#new cases estimates'!$A$97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'#new cases estimates'!$B$95:$L$95</c:f>
              <c:strCache>
                <c:ptCount val="11"/>
                <c:pt idx="0">
                  <c:v>Uzbekistan</c:v>
                </c:pt>
                <c:pt idx="1">
                  <c:v>Ukraine</c:v>
                </c:pt>
                <c:pt idx="2">
                  <c:v>Tajikistan</c:v>
                </c:pt>
                <c:pt idx="3">
                  <c:v>Russia</c:v>
                </c:pt>
                <c:pt idx="4">
                  <c:v>Moldova</c:v>
                </c:pt>
                <c:pt idx="5">
                  <c:v>Kyrgyzstan</c:v>
                </c:pt>
                <c:pt idx="6">
                  <c:v>Kazakhstan</c:v>
                </c:pt>
                <c:pt idx="7">
                  <c:v>Georgia</c:v>
                </c:pt>
                <c:pt idx="8">
                  <c:v>Belarus</c:v>
                </c:pt>
                <c:pt idx="9">
                  <c:v>Azerbaijan</c:v>
                </c:pt>
                <c:pt idx="10">
                  <c:v>Armenia</c:v>
                </c:pt>
              </c:strCache>
            </c:strRef>
          </c:cat>
          <c:val>
            <c:numRef>
              <c:f>'#new cases estimates'!$B$97:$L$97</c:f>
              <c:numCache>
                <c:formatCode>General</c:formatCode>
                <c:ptCount val="11"/>
                <c:pt idx="0">
                  <c:v>4171</c:v>
                </c:pt>
                <c:pt idx="1">
                  <c:v>15869</c:v>
                </c:pt>
                <c:pt idx="2">
                  <c:v>1151</c:v>
                </c:pt>
                <c:pt idx="3">
                  <c:v>103438</c:v>
                </c:pt>
                <c:pt idx="4">
                  <c:v>816</c:v>
                </c:pt>
                <c:pt idx="5">
                  <c:v>588</c:v>
                </c:pt>
                <c:pt idx="6">
                  <c:v>2488</c:v>
                </c:pt>
                <c:pt idx="7">
                  <c:v>717</c:v>
                </c:pt>
                <c:pt idx="8">
                  <c:v>2305</c:v>
                </c:pt>
                <c:pt idx="10">
                  <c:v>294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A0-4C91-A06E-9974DFD18DCE}"/>
            </c:ext>
          </c:extLst>
        </c:ser>
        <c:ser>
          <c:idx val="2"/>
          <c:order val="2"/>
          <c:tx>
            <c:strRef>
              <c:f>'#new cases estimates'!$A$98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'#new cases estimates'!$B$95:$L$95</c:f>
              <c:strCache>
                <c:ptCount val="11"/>
                <c:pt idx="0">
                  <c:v>Uzbekistan</c:v>
                </c:pt>
                <c:pt idx="1">
                  <c:v>Ukraine</c:v>
                </c:pt>
                <c:pt idx="2">
                  <c:v>Tajikistan</c:v>
                </c:pt>
                <c:pt idx="3">
                  <c:v>Russia</c:v>
                </c:pt>
                <c:pt idx="4">
                  <c:v>Moldova</c:v>
                </c:pt>
                <c:pt idx="5">
                  <c:v>Kyrgyzstan</c:v>
                </c:pt>
                <c:pt idx="6">
                  <c:v>Kazakhstan</c:v>
                </c:pt>
                <c:pt idx="7">
                  <c:v>Georgia</c:v>
                </c:pt>
                <c:pt idx="8">
                  <c:v>Belarus</c:v>
                </c:pt>
                <c:pt idx="9">
                  <c:v>Azerbaijan</c:v>
                </c:pt>
                <c:pt idx="10">
                  <c:v>Armenia</c:v>
                </c:pt>
              </c:strCache>
            </c:strRef>
          </c:cat>
          <c:val>
            <c:numRef>
              <c:f>'#new cases estimates'!$B$98:$L$98</c:f>
              <c:numCache>
                <c:formatCode>General</c:formatCode>
                <c:ptCount val="11"/>
                <c:pt idx="0">
                  <c:v>3485</c:v>
                </c:pt>
                <c:pt idx="1">
                  <c:v>20489</c:v>
                </c:pt>
                <c:pt idx="2">
                  <c:v>1008</c:v>
                </c:pt>
                <c:pt idx="3">
                  <c:v>59858</c:v>
                </c:pt>
                <c:pt idx="4">
                  <c:v>702</c:v>
                </c:pt>
                <c:pt idx="5">
                  <c:v>576</c:v>
                </c:pt>
                <c:pt idx="6">
                  <c:v>1821</c:v>
                </c:pt>
                <c:pt idx="7">
                  <c:v>455</c:v>
                </c:pt>
                <c:pt idx="8">
                  <c:v>1069</c:v>
                </c:pt>
                <c:pt idx="9">
                  <c:v>459</c:v>
                </c:pt>
                <c:pt idx="10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9A0-4C91-A06E-9974DFD18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axId val="127555624"/>
        <c:axId val="127556016"/>
      </c:barChart>
      <c:catAx>
        <c:axId val="127555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127556016"/>
        <c:crosses val="autoZero"/>
        <c:auto val="1"/>
        <c:lblAlgn val="ctr"/>
        <c:lblOffset val="100"/>
        <c:noMultiLvlLbl val="0"/>
      </c:catAx>
      <c:valAx>
        <c:axId val="127556016"/>
        <c:scaling>
          <c:orientation val="minMax"/>
          <c:max val="105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pPr>
            <a:endParaRPr lang="en-US"/>
          </a:p>
        </c:txPr>
        <c:crossAx val="12755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27955560440769"/>
          <c:y val="0.93375281003289978"/>
          <c:w val="0.36109510948850504"/>
          <c:h val="6.6247232818387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Segoe UI Light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PWID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Ekaterinberg</c:v>
                </c:pt>
                <c:pt idx="1">
                  <c:v>Kemerovo</c:v>
                </c:pt>
                <c:pt idx="2">
                  <c:v>Krasnoyersk</c:v>
                </c:pt>
                <c:pt idx="3">
                  <c:v>Moscow</c:v>
                </c:pt>
                <c:pt idx="4">
                  <c:v>Perm</c:v>
                </c:pt>
                <c:pt idx="5">
                  <c:v>St. Pete</c:v>
                </c:pt>
                <c:pt idx="6">
                  <c:v>Tomsk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57.2</c:v>
                </c:pt>
                <c:pt idx="1">
                  <c:v>75.2</c:v>
                </c:pt>
                <c:pt idx="2">
                  <c:v>48.1</c:v>
                </c:pt>
                <c:pt idx="4">
                  <c:v>64.599999999999994</c:v>
                </c:pt>
                <c:pt idx="5">
                  <c:v>48.3</c:v>
                </c:pt>
                <c:pt idx="6">
                  <c:v>63.2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83-4B7C-9BE2-013739CD48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MSM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Ekaterinberg</c:v>
                </c:pt>
                <c:pt idx="1">
                  <c:v>Kemerovo</c:v>
                </c:pt>
                <c:pt idx="2">
                  <c:v>Krasnoyersk</c:v>
                </c:pt>
                <c:pt idx="3">
                  <c:v>Moscow</c:v>
                </c:pt>
                <c:pt idx="4">
                  <c:v>Perm</c:v>
                </c:pt>
                <c:pt idx="5">
                  <c:v>St. Pete</c:v>
                </c:pt>
                <c:pt idx="6">
                  <c:v>Tomsk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16.5</c:v>
                </c:pt>
                <c:pt idx="3">
                  <c:v>7.1</c:v>
                </c:pt>
                <c:pt idx="5">
                  <c:v>22.8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83-4B7C-9BE2-013739CD484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FSW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Ekaterinberg</c:v>
                </c:pt>
                <c:pt idx="1">
                  <c:v>Kemerovo</c:v>
                </c:pt>
                <c:pt idx="2">
                  <c:v>Krasnoyersk</c:v>
                </c:pt>
                <c:pt idx="3">
                  <c:v>Moscow</c:v>
                </c:pt>
                <c:pt idx="4">
                  <c:v>Perm</c:v>
                </c:pt>
                <c:pt idx="5">
                  <c:v>St. Pete</c:v>
                </c:pt>
                <c:pt idx="6">
                  <c:v>Tomsk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14.2</c:v>
                </c:pt>
                <c:pt idx="2">
                  <c:v>5.4</c:v>
                </c:pt>
                <c:pt idx="4">
                  <c:v>15</c:v>
                </c:pt>
                <c:pt idx="5">
                  <c:v>2.2999999999999998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283-4B7C-9BE2-013739CD48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"/>
        <c:overlap val="-22"/>
        <c:axId val="128261336"/>
        <c:axId val="128261728"/>
      </c:barChart>
      <c:catAx>
        <c:axId val="128261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61728"/>
        <c:crosses val="autoZero"/>
        <c:auto val="1"/>
        <c:lblAlgn val="ctr"/>
        <c:lblOffset val="100"/>
        <c:noMultiLvlLbl val="0"/>
      </c:catAx>
      <c:valAx>
        <c:axId val="128261728"/>
        <c:scaling>
          <c:orientation val="minMax"/>
          <c:max val="1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261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effectLst/>
              </a:rPr>
              <a:t>Estimated distribution</a:t>
            </a:r>
            <a:r>
              <a:rPr lang="x-none" sz="1600" b="0" i="0" baseline="0" dirty="0">
                <a:effectLst/>
              </a:rPr>
              <a:t> of new</a:t>
            </a:r>
            <a:r>
              <a:rPr lang="en-US" sz="1600" b="0" i="0" baseline="0" dirty="0">
                <a:effectLst/>
              </a:rPr>
              <a:t> HIV</a:t>
            </a:r>
            <a:r>
              <a:rPr lang="x-none" sz="1600" b="0" i="0" baseline="0" dirty="0">
                <a:effectLst/>
              </a:rPr>
              <a:t> infections </a:t>
            </a:r>
            <a:r>
              <a:rPr lang="en-US" sz="1600" b="0" i="0" baseline="0" dirty="0">
                <a:effectLst/>
              </a:rPr>
              <a:t>in the Russian Federation, </a:t>
            </a:r>
            <a:r>
              <a:rPr lang="x-none" sz="1600" b="0" i="0" baseline="0" dirty="0">
                <a:effectLst/>
              </a:rPr>
              <a:t>2017</a:t>
            </a:r>
            <a:endParaRPr lang="x-none" sz="1600" dirty="0">
              <a:effectLst/>
            </a:endParaRPr>
          </a:p>
        </c:rich>
      </c:tx>
      <c:layout>
        <c:manualLayout>
          <c:xMode val="edge"/>
          <c:yMode val="edge"/>
          <c:x val="0.160581043468003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7675528192314841"/>
          <c:y val="0.33442426462019942"/>
          <c:w val="0.46056963273449614"/>
          <c:h val="0.504387141882106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8B-4215-BCE9-48DC090CE5C1}"/>
              </c:ext>
            </c:extLst>
          </c:dPt>
          <c:dPt>
            <c:idx val="1"/>
            <c:bubble3D val="0"/>
            <c:spPr>
              <a:solidFill>
                <a:srgbClr val="F67D0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8B-4215-BCE9-48DC090CE5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8B-4215-BCE9-48DC090CE5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8B-4215-BCE9-48DC090CE5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D8B-4215-BCE9-48DC090CE5C1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D8B-4215-BCE9-48DC090CE5C1}"/>
              </c:ext>
            </c:extLst>
          </c:dPt>
          <c:dLbls>
            <c:dLbl>
              <c:idx val="0"/>
              <c:layout>
                <c:manualLayout>
                  <c:x val="0.31572577433379456"/>
                  <c:y val="1.289229966761554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323629-C59E-4C31-BA23-FDFE34FCA65A}" type="CATEGORYNAME">
                      <a:rPr lang="en-US" sz="1200" baseline="0" dirty="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B21D0148-40CB-4487-B1AE-F141EDDA6F23}" type="PERCENTAGE">
                      <a:rPr lang="en-US" sz="1200" baseline="0" dirty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D8B-4215-BCE9-48DC090CE5C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865449981536965"/>
                      <c:h val="0.1236073750358153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0905507099318869"/>
                  <c:y val="0.2019988891454301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323629-C59E-4C31-BA23-FDFE34FCA65A}" type="CATEGORYNAME">
                      <a:rPr lang="en-US" sz="1200" baseline="0" dirty="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B21D0148-40CB-4487-B1AE-F141EDDA6F23}" type="PERCENTAGE">
                      <a:rPr lang="en-US" sz="1200" baseline="0" dirty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D8B-4215-BCE9-48DC090CE5C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1504752825458321"/>
                      <c:h val="0.134917831070361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23612474670861849"/>
                  <c:y val="1.2599112243600503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323629-C59E-4C31-BA23-FDFE34FCA65A}" type="CATEGORYNAME">
                      <a:rPr lang="en-US" sz="1200" baseline="0" dirty="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B21D0148-40CB-4487-B1AE-F141EDDA6F23}" type="PERCENTAGE">
                      <a:rPr lang="en-US" sz="1200" baseline="0" dirty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D8B-4215-BCE9-48DC090CE5C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433008840777022"/>
                      <c:h val="0.1774773308705372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F323629-C59E-4C31-BA23-FDFE34FCA65A}" type="CATEGORYNAME">
                      <a:rPr lang="en-US" sz="1100" baseline="0" dirty="0"/>
                      <a:pPr/>
                      <a:t>[CATEGORY NAME]</a:t>
                    </a:fld>
                    <a:r>
                      <a:rPr lang="en-US" sz="1100" baseline="0" dirty="0"/>
                      <a:t>
</a:t>
                    </a:r>
                    <a:fld id="{B21D0148-40CB-4487-B1AE-F141EDDA6F23}" type="PERCENTAGE">
                      <a:rPr lang="en-US" sz="1100" baseline="0" dirty="0"/>
                      <a:pPr/>
                      <a:t>[PERCENTAGE]</a:t>
                    </a:fld>
                    <a:endParaRPr lang="en-US" sz="110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D8B-4215-BCE9-48DC090CE5C1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7.4283368440424311E-2"/>
                  <c:y val="-0.2460033404915294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 dirty="0"/>
                      <a:t>Clients of FSW, Sexual Partners of PWID, MSM
</a:t>
                    </a:r>
                    <a:fld id="{B21D0148-40CB-4487-B1AE-F141EDDA6F23}" type="PERCENTAGE">
                      <a:rPr lang="en-US" sz="1200" baseline="0" smtClean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6D8B-4215-BCE9-48DC090CE5C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5211209978427399"/>
                      <c:h val="0.1987170927878833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0.25171267408208947"/>
                  <c:y val="-0.1353985561529967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323629-C59E-4C31-BA23-FDFE34FCA65A}" type="CATEGORYNAME">
                      <a:rPr lang="en-US" sz="1200" baseline="0" dirty="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B21D0148-40CB-4487-B1AE-F141EDDA6F23}" type="PERCENTAGE">
                      <a:rPr lang="en-US" sz="1200" baseline="0" dirty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D8B-4215-BCE9-48DC090CE5C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907464897215612"/>
                      <c:h val="0.14115108827584799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'EECA NI'!$B$1:$G$1</c:f>
              <c:strCache>
                <c:ptCount val="6"/>
                <c:pt idx="0">
                  <c:v>Sex workers</c:v>
                </c:pt>
                <c:pt idx="1">
                  <c:v>People who inject drugs</c:v>
                </c:pt>
                <c:pt idx="2">
                  <c:v>Men who have sex with men</c:v>
                </c:pt>
                <c:pt idx="3">
                  <c:v>Transwomen</c:v>
                </c:pt>
                <c:pt idx="4">
                  <c:v>Clients of sex workers and other sex partners of key populations</c:v>
                </c:pt>
                <c:pt idx="5">
                  <c:v>Rest of population</c:v>
                </c:pt>
              </c:strCache>
            </c:strRef>
          </c:cat>
          <c:val>
            <c:numRef>
              <c:f>'EECA NI'!$B$2:$G$2</c:f>
              <c:numCache>
                <c:formatCode>0</c:formatCode>
                <c:ptCount val="6"/>
                <c:pt idx="0">
                  <c:v>10500.233830000001</c:v>
                </c:pt>
                <c:pt idx="1">
                  <c:v>45772.038000000008</c:v>
                </c:pt>
                <c:pt idx="2">
                  <c:v>25137.120699999999</c:v>
                </c:pt>
                <c:pt idx="4">
                  <c:v>32993.282439000002</c:v>
                </c:pt>
                <c:pt idx="5">
                  <c:v>3871.325030999993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D8B-4215-BCE9-48DC090CE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Estimated Distribution</a:t>
            </a:r>
            <a:r>
              <a:rPr lang="en-US" sz="1600" baseline="0" dirty="0"/>
              <a:t> of PLHIV by risk mode in the Russian Federation, 2017</a:t>
            </a:r>
            <a:endParaRPr lang="en-US" sz="1600" dirty="0"/>
          </a:p>
        </c:rich>
      </c:tx>
      <c:layout>
        <c:manualLayout>
          <c:xMode val="edge"/>
          <c:yMode val="edge"/>
          <c:x val="0.1361864584291004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410275269008802"/>
          <c:y val="0.27331661072337365"/>
          <c:w val="0.50248408410002299"/>
          <c:h val="0.5518954720285617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36A2D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5D8-463C-8B94-3B6E2411E311}"/>
              </c:ext>
            </c:extLst>
          </c:dPt>
          <c:dPt>
            <c:idx val="1"/>
            <c:bubble3D val="0"/>
            <c:spPr>
              <a:solidFill>
                <a:srgbClr val="FF840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5D8-463C-8B94-3B6E2411E311}"/>
              </c:ext>
            </c:extLst>
          </c:dPt>
          <c:dPt>
            <c:idx val="2"/>
            <c:bubble3D val="0"/>
            <c:spPr>
              <a:solidFill>
                <a:srgbClr val="690F0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5D8-463C-8B94-3B6E2411E311}"/>
              </c:ext>
            </c:extLst>
          </c:dPt>
          <c:dPt>
            <c:idx val="3"/>
            <c:bubble3D val="0"/>
            <c:spPr>
              <a:solidFill>
                <a:srgbClr val="005DA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5D8-463C-8B94-3B6E2411E311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5D8-463C-8B94-3B6E2411E311}"/>
              </c:ext>
            </c:extLst>
          </c:dPt>
          <c:dLbls>
            <c:dLbl>
              <c:idx val="0"/>
              <c:layout>
                <c:manualLayout>
                  <c:x val="0.18163176544931592"/>
                  <c:y val="-7.746313535580312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E899C68-A3BF-48FF-AAEC-D6BA53418AE3}" type="CATEGORYNAME">
                      <a:rPr lang="en-US" sz="120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31FE3EC2-71B3-4B9D-BDC6-923E770155B2}" type="PERCENTAGE">
                      <a:rPr lang="en-US" sz="1200" baseline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5D8-463C-8B94-3B6E2411E3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522318881933335"/>
                      <c:h val="0.2024756793739710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0592591820312632"/>
                  <c:y val="0.1538046019656559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EFD7E0C-E626-484C-9B87-AC009923B8DB}" type="CATEGORYNAME">
                      <a:rPr lang="en-US" sz="120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7818BBEB-A1DF-4AE7-8180-170EF2419C00}" type="PERCENTAGE">
                      <a:rPr lang="en-US" sz="1200" baseline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5D8-463C-8B94-3B6E2411E3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888926590191996"/>
                      <c:h val="0.1370145451745804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3240726711897818"/>
                  <c:y val="3.2577878336065916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Former PWID, Former FSW</a:t>
                    </a:r>
                    <a:r>
                      <a:rPr lang="en-US" sz="1200" baseline="0" dirty="0"/>
                      <a:t>
</a:t>
                    </a:r>
                    <a:fld id="{1E7E8E32-0526-40FC-8DF8-9792D89D9077}" type="PERCENTAGE">
                      <a:rPr lang="en-US" sz="1200" baseline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5D8-463C-8B94-3B6E2411E3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468045996625807"/>
                      <c:h val="0.2673765795043937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20222209712396205"/>
                  <c:y val="-0.1413690923659383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B6D4574-4241-4C1D-A69C-03BB80727891}" type="CATEGORYNAME">
                      <a:rPr lang="en-US" sz="1200" dirty="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C4F57FAF-C2DC-4941-A55A-729689982995}" type="PERCENTAGE">
                      <a:rPr lang="en-US" sz="1200" baseline="0" dirty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5D8-463C-8B94-3B6E2411E3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541946499211234"/>
                      <c:h val="0.1800850954651386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5.6169977035222113E-2"/>
                  <c:y val="-0.1376698166294401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BB6F331-C693-417D-9FE2-4475325A3163}" type="CATEGORYNAME">
                      <a:rPr lang="en-US" sz="120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4FA4FBD3-753E-4B5C-97A5-724BEA5FB1F0}" type="PERCENTAGE">
                      <a:rPr lang="en-US" sz="1200" baseline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5D8-463C-8B94-3B6E2411E311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765669398610923"/>
                      <c:h val="0.14238737679331209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Sheet1!$B$4:$B$8</c:f>
              <c:strCache>
                <c:ptCount val="5"/>
                <c:pt idx="0">
                  <c:v>Sex partners of current key populations</c:v>
                </c:pt>
                <c:pt idx="1">
                  <c:v>People who inject drugs</c:v>
                </c:pt>
                <c:pt idx="2">
                  <c:v>Former key populations</c:v>
                </c:pt>
                <c:pt idx="3">
                  <c:v>Female sex workers</c:v>
                </c:pt>
                <c:pt idx="4">
                  <c:v>Men who have sex with men</c:v>
                </c:pt>
              </c:strCache>
            </c:strRef>
          </c:cat>
          <c:val>
            <c:numRef>
              <c:f>Sheet1!$C$4:$C$8</c:f>
              <c:numCache>
                <c:formatCode>0%</c:formatCode>
                <c:ptCount val="5"/>
                <c:pt idx="0">
                  <c:v>0.23</c:v>
                </c:pt>
                <c:pt idx="1">
                  <c:v>0.27</c:v>
                </c:pt>
                <c:pt idx="2">
                  <c:v>0.39</c:v>
                </c:pt>
                <c:pt idx="3">
                  <c:v>0.01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5D8-463C-8B94-3B6E2411E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'HIV prevalence by age'!$E$46</c:f>
              <c:strCache>
                <c:ptCount val="1"/>
                <c:pt idx="0">
                  <c:v>FSW and Clients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5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cat>
            <c:numRef>
              <c:f>'HIV prevalence by age'!$D$47:$D$50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</c:numCache>
            </c:numRef>
          </c:cat>
          <c:val>
            <c:numRef>
              <c:f>'HIV prevalence by age'!$E$47:$E$50</c:f>
              <c:numCache>
                <c:formatCode>General</c:formatCode>
                <c:ptCount val="4"/>
                <c:pt idx="0">
                  <c:v>16</c:v>
                </c:pt>
                <c:pt idx="1">
                  <c:v>29</c:v>
                </c:pt>
                <c:pt idx="2">
                  <c:v>38</c:v>
                </c:pt>
                <c:pt idx="3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50-43EB-A2EE-E646CD223EF6}"/>
            </c:ext>
          </c:extLst>
        </c:ser>
        <c:ser>
          <c:idx val="0"/>
          <c:order val="1"/>
          <c:tx>
            <c:strRef>
              <c:f>'HIV prevalence by age'!$F$46</c:f>
              <c:strCache>
                <c:ptCount val="1"/>
                <c:pt idx="0">
                  <c:v>Wider Population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errBars>
            <c:errBarType val="both"/>
            <c:errValType val="fixedVal"/>
            <c:noEndCap val="0"/>
            <c:val val="4"/>
            <c:spPr>
              <a:solidFill>
                <a:schemeClr val="tx1"/>
              </a:solidFill>
              <a:ln w="9525" cap="flat" cmpd="sng" algn="ctr">
                <a:solidFill>
                  <a:schemeClr val="tx1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errBars>
          <c:val>
            <c:numRef>
              <c:f>'HIV prevalence by age'!$F$47:$F$50</c:f>
              <c:numCache>
                <c:formatCode>General</c:formatCode>
                <c:ptCount val="4"/>
                <c:pt idx="0">
                  <c:v>7</c:v>
                </c:pt>
                <c:pt idx="1">
                  <c:v>18</c:v>
                </c:pt>
                <c:pt idx="2">
                  <c:v>33</c:v>
                </c:pt>
                <c:pt idx="3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50-43EB-A2EE-E646CD223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263296"/>
        <c:axId val="128263688"/>
      </c:barChart>
      <c:catAx>
        <c:axId val="128263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US">
                    <a:latin typeface="Raleway" panose="020B0503030101060003"/>
                  </a:rPr>
                  <a:t>Number of Years</a:t>
                </a:r>
              </a:p>
            </c:rich>
          </c:tx>
          <c:layout>
            <c:manualLayout>
              <c:xMode val="edge"/>
              <c:yMode val="edge"/>
              <c:x val="0.35115432102885913"/>
              <c:y val="0.909404482055760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128263688"/>
        <c:crosses val="autoZero"/>
        <c:auto val="1"/>
        <c:lblAlgn val="ctr"/>
        <c:lblOffset val="100"/>
        <c:noMultiLvlLbl val="0"/>
      </c:catAx>
      <c:valAx>
        <c:axId val="128263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Raleway" panose="020B0503030101060003"/>
                    <a:ea typeface="+mn-ea"/>
                    <a:cs typeface="Arial" pitchFamily="34" charset="0"/>
                  </a:defRPr>
                </a:pPr>
                <a:r>
                  <a:rPr lang="en-CA" dirty="0">
                    <a:latin typeface="Raleway" panose="020B0503030101060003"/>
                  </a:rPr>
                  <a:t>Population Attributable Fraction (%)</a:t>
                </a:r>
              </a:p>
            </c:rich>
          </c:tx>
          <c:layout>
            <c:manualLayout>
              <c:xMode val="edge"/>
              <c:yMode val="edge"/>
              <c:x val="1.4558424480424733E-2"/>
              <c:y val="7.5963634576873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Raleway" panose="020B0503030101060003"/>
                  <a:ea typeface="+mn-ea"/>
                  <a:cs typeface="Arial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en-US"/>
          </a:p>
        </c:txPr>
        <c:crossAx val="12826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Raleway" panose="020B0503030101060003"/>
              <a:ea typeface="+mn-ea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068"/>
            <a:ext cx="3170717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75" y="9119068"/>
            <a:ext cx="3170717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79536-F650-482C-A101-7303CCDF4667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3" cy="37802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775" y="9120602"/>
            <a:ext cx="3170717" cy="48059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ABA8A-D491-4D37-83FE-507866143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Adolescent girls and young women (13-24) in sub-Saharan Africa reporting transactional sex have a ~2-3 higher odds of living with HIV</a:t>
            </a:r>
            <a:r>
              <a:rPr lang="en-US" sz="1200" baseline="30000" dirty="0"/>
              <a:t>2,3,4,5,6,7</a:t>
            </a:r>
            <a:endParaRPr lang="en-US" sz="1200" dirty="0"/>
          </a:p>
          <a:p>
            <a:r>
              <a:rPr lang="en-US" sz="1200" dirty="0"/>
              <a:t>AGYW in TS who frequently get money from their partners or report casual partners have the highest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ABA8A-D491-4D37-83FE-5078661434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8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ABA8A-D491-4D37-83FE-5078661434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</a:t>
            </a:r>
            <a:r>
              <a:rPr lang="x-none" dirty="0"/>
              <a:t>o</a:t>
            </a:r>
            <a:r>
              <a:rPr lang="es-ES" dirty="0"/>
              <a:t>l</a:t>
            </a:r>
            <a:r>
              <a:rPr lang="x-none" dirty="0"/>
              <a:t>g</a:t>
            </a:r>
            <a:r>
              <a:rPr lang="es-ES" dirty="0"/>
              <a:t>o</a:t>
            </a:r>
            <a:r>
              <a:rPr lang="x-none" dirty="0"/>
              <a:t>g</a:t>
            </a:r>
            <a:r>
              <a:rPr lang="es-ES" dirty="0"/>
              <a:t>r</a:t>
            </a:r>
            <a:r>
              <a:rPr lang="x-none" dirty="0"/>
              <a:t>a</a:t>
            </a:r>
            <a:r>
              <a:rPr lang="es-ES" dirty="0"/>
              <a:t>d</a:t>
            </a:r>
            <a:r>
              <a:rPr lang="x-none" dirty="0"/>
              <a:t>:  </a:t>
            </a:r>
            <a:r>
              <a:rPr lang="es-ES" dirty="0"/>
              <a:t>M</a:t>
            </a:r>
            <a:r>
              <a:rPr lang="x-none" dirty="0"/>
              <a:t>S</a:t>
            </a:r>
            <a:r>
              <a:rPr lang="es-ES" dirty="0"/>
              <a:t>M</a:t>
            </a:r>
            <a:r>
              <a:rPr lang="x-none" dirty="0"/>
              <a:t> 13.3% (16.7% </a:t>
            </a:r>
            <a:r>
              <a:rPr lang="es-ES" dirty="0"/>
              <a:t>H</a:t>
            </a:r>
            <a:r>
              <a:rPr lang="x-none" dirty="0"/>
              <a:t>C</a:t>
            </a:r>
            <a:r>
              <a:rPr lang="es-ES" dirty="0"/>
              <a:t>V</a:t>
            </a:r>
            <a:r>
              <a:rPr lang="x-none" dirty="0"/>
              <a:t>), </a:t>
            </a:r>
            <a:r>
              <a:rPr lang="es-ES" dirty="0"/>
              <a:t>P</a:t>
            </a:r>
            <a:r>
              <a:rPr lang="x-none" dirty="0"/>
              <a:t>W</a:t>
            </a:r>
            <a:r>
              <a:rPr lang="es-ES" dirty="0"/>
              <a:t>I</a:t>
            </a:r>
            <a:r>
              <a:rPr lang="x-none" dirty="0"/>
              <a:t>D 34,2 (98.2), </a:t>
            </a:r>
            <a:r>
              <a:rPr lang="es-ES" dirty="0"/>
              <a:t>F</a:t>
            </a:r>
            <a:r>
              <a:rPr lang="x-none" dirty="0"/>
              <a:t>S</a:t>
            </a:r>
            <a:r>
              <a:rPr lang="es-ES" dirty="0"/>
              <a:t>W</a:t>
            </a:r>
            <a:r>
              <a:rPr lang="x-none" dirty="0"/>
              <a:t> 8,2 (36.1) </a:t>
            </a:r>
            <a:r>
              <a:rPr lang="es-ES" dirty="0"/>
              <a:t>T</a:t>
            </a:r>
            <a:r>
              <a:rPr lang="x-none" dirty="0"/>
              <a:t>h</a:t>
            </a:r>
            <a:r>
              <a:rPr lang="es-ES" dirty="0"/>
              <a:t>i</a:t>
            </a:r>
            <a:r>
              <a:rPr lang="x-none" dirty="0"/>
              <a:t>s </a:t>
            </a:r>
            <a:r>
              <a:rPr lang="es-ES" dirty="0"/>
              <a:t>s</a:t>
            </a:r>
            <a:r>
              <a:rPr lang="x-none" dirty="0"/>
              <a:t>u</a:t>
            </a:r>
            <a:r>
              <a:rPr lang="es-ES" dirty="0"/>
              <a:t>g</a:t>
            </a:r>
            <a:r>
              <a:rPr lang="x-none" dirty="0"/>
              <a:t>g</a:t>
            </a:r>
            <a:r>
              <a:rPr lang="es-ES" dirty="0"/>
              <a:t>e</a:t>
            </a:r>
            <a:r>
              <a:rPr lang="x-none" dirty="0"/>
              <a:t>s</a:t>
            </a:r>
            <a:r>
              <a:rPr lang="es-ES" dirty="0"/>
              <a:t>t</a:t>
            </a:r>
            <a:r>
              <a:rPr lang="x-none" dirty="0"/>
              <a:t>s </a:t>
            </a:r>
            <a:r>
              <a:rPr lang="es-ES" dirty="0"/>
              <a:t>t</a:t>
            </a:r>
            <a:r>
              <a:rPr lang="x-none" dirty="0"/>
              <a:t>h</a:t>
            </a:r>
            <a:r>
              <a:rPr lang="es-ES" dirty="0"/>
              <a:t>a</a:t>
            </a:r>
            <a:r>
              <a:rPr lang="x-none" dirty="0"/>
              <a:t>t </a:t>
            </a:r>
            <a:r>
              <a:rPr lang="es-ES" dirty="0"/>
              <a:t>M</a:t>
            </a:r>
            <a:r>
              <a:rPr lang="x-none" dirty="0"/>
              <a:t>S</a:t>
            </a:r>
            <a:r>
              <a:rPr lang="es-ES" dirty="0"/>
              <a:t>M</a:t>
            </a:r>
            <a:r>
              <a:rPr lang="x-none" dirty="0"/>
              <a:t> </a:t>
            </a:r>
            <a:r>
              <a:rPr lang="es-ES" dirty="0"/>
              <a:t>a</a:t>
            </a:r>
            <a:r>
              <a:rPr lang="x-none" dirty="0"/>
              <a:t>n</a:t>
            </a:r>
            <a:r>
              <a:rPr lang="es-ES" dirty="0"/>
              <a:t>d</a:t>
            </a:r>
            <a:r>
              <a:rPr lang="x-none" dirty="0"/>
              <a:t> </a:t>
            </a:r>
            <a:r>
              <a:rPr lang="es-ES" dirty="0"/>
              <a:t>F</a:t>
            </a:r>
            <a:r>
              <a:rPr lang="x-none" dirty="0"/>
              <a:t>S</a:t>
            </a:r>
            <a:r>
              <a:rPr lang="es-ES" dirty="0"/>
              <a:t>W</a:t>
            </a:r>
            <a:r>
              <a:rPr lang="x-none" dirty="0"/>
              <a:t> </a:t>
            </a:r>
            <a:r>
              <a:rPr lang="es-ES" dirty="0"/>
              <a:t>a</a:t>
            </a:r>
            <a:r>
              <a:rPr lang="x-none" dirty="0"/>
              <a:t>r</a:t>
            </a:r>
            <a:r>
              <a:rPr lang="es-ES" dirty="0"/>
              <a:t>e</a:t>
            </a:r>
            <a:r>
              <a:rPr lang="x-none" dirty="0"/>
              <a:t> </a:t>
            </a:r>
            <a:r>
              <a:rPr lang="es-ES" dirty="0"/>
              <a:t>a</a:t>
            </a:r>
            <a:r>
              <a:rPr lang="x-none" dirty="0"/>
              <a:t>l</a:t>
            </a:r>
            <a:r>
              <a:rPr lang="es-ES" dirty="0"/>
              <a:t>s</a:t>
            </a:r>
            <a:r>
              <a:rPr lang="x-none" dirty="0"/>
              <a:t>o </a:t>
            </a:r>
            <a:r>
              <a:rPr lang="es-ES" dirty="0"/>
              <a:t>i</a:t>
            </a:r>
            <a:r>
              <a:rPr lang="x-none" dirty="0"/>
              <a:t>n</a:t>
            </a:r>
            <a:r>
              <a:rPr lang="es-ES" dirty="0"/>
              <a:t>j</a:t>
            </a:r>
            <a:r>
              <a:rPr lang="x-none" dirty="0"/>
              <a:t>e</a:t>
            </a:r>
            <a:r>
              <a:rPr lang="es-ES" dirty="0"/>
              <a:t>c</a:t>
            </a:r>
            <a:r>
              <a:rPr lang="x-none" dirty="0"/>
              <a:t>t</a:t>
            </a:r>
            <a:r>
              <a:rPr lang="es-ES" dirty="0"/>
              <a:t>i</a:t>
            </a:r>
            <a:r>
              <a:rPr lang="x-none" dirty="0"/>
              <a:t>n</a:t>
            </a:r>
            <a:r>
              <a:rPr lang="es-ES" dirty="0"/>
              <a:t>g</a:t>
            </a:r>
            <a:r>
              <a:rPr lang="x-none" dirty="0"/>
              <a:t>, </a:t>
            </a:r>
            <a:r>
              <a:rPr lang="es-ES" dirty="0"/>
              <a:t>w</a:t>
            </a:r>
            <a:r>
              <a:rPr lang="x-none" dirty="0" err="1"/>
              <a:t>i</a:t>
            </a:r>
            <a:r>
              <a:rPr lang="es-ES" dirty="0"/>
              <a:t>t</a:t>
            </a:r>
            <a:r>
              <a:rPr lang="x-none" dirty="0"/>
              <a:t>h </a:t>
            </a:r>
            <a:r>
              <a:rPr lang="es-ES" dirty="0"/>
              <a:t>s</a:t>
            </a:r>
            <a:r>
              <a:rPr lang="x-none" dirty="0"/>
              <a:t>u</a:t>
            </a:r>
            <a:r>
              <a:rPr lang="es-ES" dirty="0"/>
              <a:t>c</a:t>
            </a:r>
            <a:r>
              <a:rPr lang="x-none" dirty="0"/>
              <a:t>h </a:t>
            </a:r>
            <a:r>
              <a:rPr lang="es-ES" dirty="0"/>
              <a:t>h</a:t>
            </a:r>
            <a:r>
              <a:rPr lang="x-none" dirty="0" err="1"/>
              <a:t>igh</a:t>
            </a:r>
            <a:r>
              <a:rPr lang="x-none" dirty="0"/>
              <a:t> HCV.</a:t>
            </a:r>
          </a:p>
          <a:p>
            <a:endParaRPr lang="x-none" dirty="0"/>
          </a:p>
          <a:p>
            <a:r>
              <a:rPr lang="x-none" dirty="0"/>
              <a:t>Lost the Excel file for this when computer </a:t>
            </a:r>
            <a:r>
              <a:rPr lang="x-none" dirty="0" err="1"/>
              <a:t>sh</a:t>
            </a:r>
            <a:r>
              <a:rPr lang="es-ES" dirty="0"/>
              <a:t>u</a:t>
            </a:r>
            <a:r>
              <a:rPr lang="x-none" dirty="0"/>
              <a:t>t </a:t>
            </a:r>
            <a:r>
              <a:rPr lang="es-ES" dirty="0"/>
              <a:t>d</a:t>
            </a:r>
            <a:r>
              <a:rPr lang="x-none" dirty="0"/>
              <a:t>o</a:t>
            </a:r>
            <a:r>
              <a:rPr lang="es-ES" dirty="0"/>
              <a:t>w</a:t>
            </a:r>
            <a:r>
              <a:rPr lang="x-none" dirty="0"/>
              <a:t>n </a:t>
            </a:r>
            <a:r>
              <a:rPr lang="es-ES" dirty="0"/>
              <a:t>o</a:t>
            </a:r>
            <a:r>
              <a:rPr lang="x-none" dirty="0"/>
              <a:t>n </a:t>
            </a:r>
            <a:r>
              <a:rPr lang="es-ES" dirty="0"/>
              <a:t>i</a:t>
            </a:r>
            <a:r>
              <a:rPr lang="x-none" dirty="0"/>
              <a:t>t</a:t>
            </a:r>
            <a:r>
              <a:rPr lang="es-ES" dirty="0"/>
              <a:t>s</a:t>
            </a:r>
            <a:r>
              <a:rPr lang="x-none" dirty="0"/>
              <a:t> </a:t>
            </a:r>
            <a:r>
              <a:rPr lang="es-ES" dirty="0"/>
              <a:t>o</a:t>
            </a:r>
            <a:r>
              <a:rPr lang="x-none" dirty="0"/>
              <a:t>w</a:t>
            </a:r>
            <a:r>
              <a:rPr lang="es-ES" dirty="0"/>
              <a:t>n</a:t>
            </a:r>
            <a:r>
              <a:rPr lang="x-none" dirty="0"/>
              <a:t>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25A9E-8976-4AD5-8E02-C5DCAB33E238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310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Updated in 2018 from </a:t>
            </a:r>
            <a:r>
              <a:rPr lang="en-CA" dirty="0" err="1"/>
              <a:t>Shubber</a:t>
            </a:r>
            <a:r>
              <a:rPr lang="en-CA" dirty="0"/>
              <a:t> et al. 2014</a:t>
            </a:r>
          </a:p>
          <a:p>
            <a:r>
              <a:rPr lang="en-CA" dirty="0"/>
              <a:t>X-axis</a:t>
            </a:r>
            <a:r>
              <a:rPr lang="en-CA" baseline="0" dirty="0"/>
              <a:t> from 0-100%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E0CDE-F200-43DC-B7DF-BA5CB08ED5F5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16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HIV prevalence of 9.55% in 8 </a:t>
            </a:r>
            <a:r>
              <a:rPr lang="en-US" dirty="0" err="1"/>
              <a:t>Warao</a:t>
            </a:r>
            <a:r>
              <a:rPr lang="en-US" dirty="0"/>
              <a:t> communities, significantly higher among men (15.6%) than women(2.6%)</a:t>
            </a:r>
            <a:br>
              <a:rPr lang="en-US" dirty="0"/>
            </a:br>
            <a:endParaRPr lang="en-US" dirty="0"/>
          </a:p>
          <a:p>
            <a:r>
              <a:rPr lang="en-US" dirty="0"/>
              <a:t>Highest in the </a:t>
            </a:r>
            <a:r>
              <a:rPr lang="en-US" dirty="0" err="1"/>
              <a:t>Usidu</a:t>
            </a:r>
            <a:r>
              <a:rPr lang="en-US" dirty="0"/>
              <a:t> community with 35% among men and 10% among women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ABA8A-D491-4D37-83FE-5078661434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ART treatment, CD4, viral load testing most available in cities and higher level hospitals. Lack of availability of HIV - treatment and HIV services in indigenous locations (Ponce et al 2017)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Poverty, lack of employment and educational opportunities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Lack of health campaigns targeted at indigenous groups, limited HIV/STI knowledge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High cost of travel to urban areas to access HIV services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Absence of culturally competent care &amp; indigenous language translators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Migration and mobility, (Ponce). Mobility a key HIV risk (Goldenberg et al 2012;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Benzaken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2017, Ponce et a 2017; Orellana 2013)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-Lack of economic, social, sexual and reproductive health rights among women (Ponce 2017, Orellana et al 2013)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ABA8A-D491-4D37-83FE-5078661434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1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ABA8A-D491-4D37-83FE-5078661434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64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CA" dirty="0"/>
              <a:t>Shaded</a:t>
            </a:r>
            <a:r>
              <a:rPr lang="en-CA" baseline="0" dirty="0"/>
              <a:t> area represents the sampling range based on the best available data from representative/population-based surveys, and removal of estimates with selection bias (e.g. clinics). Stratified by occasional and regular clients. The data points reflect the point estimate and 95% CI. The dashed line represents an interpolated sample parameter set for condom-use over time (by type of partnership) drawn as a prior for model fitting.</a:t>
            </a:r>
            <a:r>
              <a:rPr lang="en-US" baseline="0" dirty="0"/>
              <a:t>”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ABA8A-D491-4D37-83FE-5078661434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98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The FSW cascade</a:t>
            </a:r>
            <a:r>
              <a:rPr lang="en-CA" baseline="0" dirty="0"/>
              <a:t> was matched to the year for which data were available (2013-2016). </a:t>
            </a:r>
          </a:p>
          <a:p>
            <a:r>
              <a:rPr lang="en-CA" baseline="0" dirty="0"/>
              <a:t>For prior/other years, we interpolated the ‘prevalence ratio’ in the cascade estimates between FSW and wider-population females.</a:t>
            </a:r>
          </a:p>
          <a:p>
            <a:r>
              <a:rPr lang="en-CA" baseline="0" dirty="0"/>
              <a:t>Blue bar graphs represent the median from 190 model fits.</a:t>
            </a:r>
          </a:p>
          <a:p>
            <a:r>
              <a:rPr lang="en-CA" baseline="0" dirty="0"/>
              <a:t>Due to lack of data on clients re: HIV cascade, assumed to be similar to wider population males.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E0CDE-F200-43DC-B7DF-BA5CB08ED5F5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749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emf"/><Relationship Id="rId7" Type="http://schemas.openxmlformats.org/officeDocument/2006/relationships/image" Target="../media/image93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jpg"/><Relationship Id="rId39" Type="http://schemas.openxmlformats.org/officeDocument/2006/relationships/image" Target="../media/image41.jpg"/><Relationship Id="rId21" Type="http://schemas.openxmlformats.org/officeDocument/2006/relationships/image" Target="../media/image23.jpg"/><Relationship Id="rId34" Type="http://schemas.openxmlformats.org/officeDocument/2006/relationships/image" Target="../media/image36.png"/><Relationship Id="rId42" Type="http://schemas.openxmlformats.org/officeDocument/2006/relationships/image" Target="../media/image44.jpeg"/><Relationship Id="rId47" Type="http://schemas.openxmlformats.org/officeDocument/2006/relationships/image" Target="../media/image49.jpg"/><Relationship Id="rId50" Type="http://schemas.openxmlformats.org/officeDocument/2006/relationships/image" Target="../media/image52.png"/><Relationship Id="rId55" Type="http://schemas.openxmlformats.org/officeDocument/2006/relationships/image" Target="../media/image57.jpg"/><Relationship Id="rId63" Type="http://schemas.openxmlformats.org/officeDocument/2006/relationships/image" Target="../media/image65.jpeg"/><Relationship Id="rId68" Type="http://schemas.openxmlformats.org/officeDocument/2006/relationships/image" Target="../media/image70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9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jpeg"/><Relationship Id="rId45" Type="http://schemas.openxmlformats.org/officeDocument/2006/relationships/image" Target="../media/image47.jpg"/><Relationship Id="rId53" Type="http://schemas.openxmlformats.org/officeDocument/2006/relationships/image" Target="../media/image55.png"/><Relationship Id="rId58" Type="http://schemas.openxmlformats.org/officeDocument/2006/relationships/image" Target="../media/image60.jpg"/><Relationship Id="rId66" Type="http://schemas.openxmlformats.org/officeDocument/2006/relationships/image" Target="../media/image68.pn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jpg"/><Relationship Id="rId28" Type="http://schemas.openxmlformats.org/officeDocument/2006/relationships/image" Target="../media/image30.png"/><Relationship Id="rId36" Type="http://schemas.openxmlformats.org/officeDocument/2006/relationships/image" Target="../media/image38.jpg"/><Relationship Id="rId49" Type="http://schemas.openxmlformats.org/officeDocument/2006/relationships/image" Target="../media/image51.png"/><Relationship Id="rId57" Type="http://schemas.openxmlformats.org/officeDocument/2006/relationships/image" Target="../media/image59.jpeg"/><Relationship Id="rId61" Type="http://schemas.openxmlformats.org/officeDocument/2006/relationships/image" Target="../media/image63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4" Type="http://schemas.openxmlformats.org/officeDocument/2006/relationships/image" Target="../media/image46.png"/><Relationship Id="rId52" Type="http://schemas.openxmlformats.org/officeDocument/2006/relationships/image" Target="../media/image54.png"/><Relationship Id="rId60" Type="http://schemas.openxmlformats.org/officeDocument/2006/relationships/image" Target="../media/image62.jpg"/><Relationship Id="rId65" Type="http://schemas.openxmlformats.org/officeDocument/2006/relationships/image" Target="../media/image6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jpg"/><Relationship Id="rId27" Type="http://schemas.openxmlformats.org/officeDocument/2006/relationships/image" Target="../media/image29.jpg"/><Relationship Id="rId30" Type="http://schemas.openxmlformats.org/officeDocument/2006/relationships/image" Target="../media/image32.jpg"/><Relationship Id="rId35" Type="http://schemas.openxmlformats.org/officeDocument/2006/relationships/image" Target="../media/image37.jpg"/><Relationship Id="rId43" Type="http://schemas.openxmlformats.org/officeDocument/2006/relationships/image" Target="../media/image45.jpeg"/><Relationship Id="rId48" Type="http://schemas.openxmlformats.org/officeDocument/2006/relationships/image" Target="../media/image50.png"/><Relationship Id="rId56" Type="http://schemas.openxmlformats.org/officeDocument/2006/relationships/image" Target="../media/image58.jpg"/><Relationship Id="rId64" Type="http://schemas.openxmlformats.org/officeDocument/2006/relationships/image" Target="../media/image66.png"/><Relationship Id="rId69" Type="http://schemas.openxmlformats.org/officeDocument/2006/relationships/image" Target="../media/image71.jpeg"/><Relationship Id="rId8" Type="http://schemas.openxmlformats.org/officeDocument/2006/relationships/image" Target="../media/image10.png"/><Relationship Id="rId51" Type="http://schemas.openxmlformats.org/officeDocument/2006/relationships/image" Target="../media/image53.jpg"/><Relationship Id="rId3" Type="http://schemas.openxmlformats.org/officeDocument/2006/relationships/image" Target="../media/image5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48.png"/><Relationship Id="rId59" Type="http://schemas.openxmlformats.org/officeDocument/2006/relationships/image" Target="../media/image61.tif"/><Relationship Id="rId67" Type="http://schemas.openxmlformats.org/officeDocument/2006/relationships/image" Target="../media/image69.jpg"/><Relationship Id="rId20" Type="http://schemas.openxmlformats.org/officeDocument/2006/relationships/image" Target="../media/image22.jpg"/><Relationship Id="rId41" Type="http://schemas.openxmlformats.org/officeDocument/2006/relationships/image" Target="../media/image43.gif"/><Relationship Id="rId54" Type="http://schemas.openxmlformats.org/officeDocument/2006/relationships/image" Target="../media/image56.png"/><Relationship Id="rId62" Type="http://schemas.openxmlformats.org/officeDocument/2006/relationships/image" Target="../media/image64.jpeg"/><Relationship Id="rId70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9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6BE26B-4D97-4D44-B2D3-1A7F5C4DC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64" y="148071"/>
            <a:ext cx="8229600" cy="888250"/>
          </a:xfrm>
        </p:spPr>
        <p:txBody>
          <a:bodyPr>
            <a:noAutofit/>
          </a:bodyPr>
          <a:lstStyle/>
          <a:p>
            <a:r>
              <a:rPr lang="en-US" sz="2800" dirty="0"/>
              <a:t>Transactional Sex among AGYW in Tanzania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xmlns="" id="{00D4421B-36C5-404B-9464-07A385193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052919"/>
              </p:ext>
            </p:extLst>
          </p:nvPr>
        </p:nvGraphicFramePr>
        <p:xfrm>
          <a:off x="457200" y="1068723"/>
          <a:ext cx="3068515" cy="304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2F4FE7-0DAE-4590-B6A3-4CD47398422B}"/>
              </a:ext>
            </a:extLst>
          </p:cNvPr>
          <p:cNvSpPr txBox="1"/>
          <p:nvPr/>
        </p:nvSpPr>
        <p:spPr>
          <a:xfrm>
            <a:off x="534536" y="663773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Sources: Mbita, </a:t>
            </a:r>
            <a:r>
              <a:rPr lang="it-IT" sz="900" dirty="0"/>
              <a:t>Casalini, Curran, Komba, 2018</a:t>
            </a:r>
            <a:endParaRPr lang="en-US" sz="900" dirty="0"/>
          </a:p>
          <a:p>
            <a:endParaRPr lang="en-US" sz="900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xmlns="" id="{2D62C2F5-E8BF-4223-A843-9B439F2139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856512"/>
              </p:ext>
            </p:extLst>
          </p:nvPr>
        </p:nvGraphicFramePr>
        <p:xfrm>
          <a:off x="3409900" y="4483759"/>
          <a:ext cx="5628592" cy="17011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1641">
                  <a:extLst>
                    <a:ext uri="{9D8B030D-6E8A-4147-A177-3AD203B41FA5}">
                      <a16:colId xmlns:a16="http://schemas.microsoft.com/office/drawing/2014/main" xmlns="" val="2581982626"/>
                    </a:ext>
                  </a:extLst>
                </a:gridCol>
                <a:gridCol w="1471641">
                  <a:extLst>
                    <a:ext uri="{9D8B030D-6E8A-4147-A177-3AD203B41FA5}">
                      <a16:colId xmlns:a16="http://schemas.microsoft.com/office/drawing/2014/main" xmlns="" val="4153295262"/>
                    </a:ext>
                  </a:extLst>
                </a:gridCol>
                <a:gridCol w="1342655">
                  <a:extLst>
                    <a:ext uri="{9D8B030D-6E8A-4147-A177-3AD203B41FA5}">
                      <a16:colId xmlns:a16="http://schemas.microsoft.com/office/drawing/2014/main" xmlns="" val="413315336"/>
                    </a:ext>
                  </a:extLst>
                </a:gridCol>
                <a:gridCol w="1342655">
                  <a:extLst>
                    <a:ext uri="{9D8B030D-6E8A-4147-A177-3AD203B41FA5}">
                      <a16:colId xmlns:a16="http://schemas.microsoft.com/office/drawing/2014/main" xmlns="" val="3405336898"/>
                    </a:ext>
                  </a:extLst>
                </a:gridCol>
              </a:tblGrid>
              <a:tr h="49985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Population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Positive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(Last Test Negative within 12 months)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Total Tested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Annual New HIV Infections (%)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26399178"/>
                  </a:ext>
                </a:extLst>
              </a:tr>
              <a:tr h="2154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n(%)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n (%)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95998054"/>
                  </a:ext>
                </a:extLst>
              </a:tr>
              <a:tr h="290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AGYW Reporting 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1,171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218023911"/>
                  </a:ext>
                </a:extLst>
              </a:tr>
              <a:tr h="290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AGYW with no 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4,186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85177510"/>
                  </a:ext>
                </a:extLst>
              </a:tr>
              <a:tr h="2154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All AGYW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5,357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910962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9037E8-2201-4AB1-8673-180961EDF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715" y="808806"/>
            <a:ext cx="5238421" cy="36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97416-0419-47CA-9566-592280B8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02A48-4EC5-4363-A6C6-C661E0DB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Adolescent Girls and Young Women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Tanzania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Raleway" panose="020B0503030101060003"/>
              </a:rPr>
              <a:t>People Who Inject Drugs</a:t>
            </a:r>
            <a:r>
              <a:rPr lang="en-US" sz="2400" dirty="0"/>
              <a:t> in the Russian Federation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Gay Men and other Men who have Sex with Men &amp; Transgender Women in Senegal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Indigenous Communities in Latin America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Female sex workers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South Africa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4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EE5E5-98AF-430B-B5F4-E743FD3A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61" y="274639"/>
            <a:ext cx="8668139" cy="1143000"/>
          </a:xfrm>
        </p:spPr>
        <p:txBody>
          <a:bodyPr>
            <a:normAutofit/>
          </a:bodyPr>
          <a:lstStyle/>
          <a:p>
            <a:r>
              <a:rPr lang="en-US" sz="2400" dirty="0"/>
              <a:t>New HIV Cases in Eastern Europe and Former Soviet Union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6AAA7793-4C4E-47E1-9F88-D35652A289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548678"/>
              </p:ext>
            </p:extLst>
          </p:nvPr>
        </p:nvGraphicFramePr>
        <p:xfrm>
          <a:off x="308919" y="1417639"/>
          <a:ext cx="8612659" cy="4933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C09896-560D-4093-B66B-4596E2504959}"/>
              </a:ext>
            </a:extLst>
          </p:cNvPr>
          <p:cNvSpPr txBox="1"/>
          <p:nvPr/>
        </p:nvSpPr>
        <p:spPr>
          <a:xfrm>
            <a:off x="787179" y="6637073"/>
            <a:ext cx="3374273" cy="20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>
                <a:latin typeface="+mj-lt"/>
              </a:rPr>
              <a:t>Source: </a:t>
            </a:r>
            <a:r>
              <a:rPr lang="ru-RU" altLang="en-US" sz="900" dirty="0"/>
              <a:t>Санкт-Петербург</a:t>
            </a:r>
            <a:r>
              <a:rPr lang="en-US" altLang="en-US" sz="900" dirty="0"/>
              <a:t>, </a:t>
            </a:r>
            <a:r>
              <a:rPr lang="ru-RU" altLang="en-US" sz="900" dirty="0"/>
              <a:t>5 октября  2017г.</a:t>
            </a:r>
          </a:p>
        </p:txBody>
      </p:sp>
    </p:spTree>
    <p:extLst>
      <p:ext uri="{BB962C8B-B14F-4D97-AF65-F5344CB8AC3E}">
        <p14:creationId xmlns:p14="http://schemas.microsoft.com/office/powerpoint/2010/main" val="199957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72E209-4F93-4ABE-993B-CAD0BE7E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Concentrated or Generalized Epidemic in Russia?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8AD83B1-D671-4080-8CE2-53BC47D32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33723"/>
            <a:ext cx="5280586" cy="2401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8B5065-0928-4061-9BC2-D68C4A5A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858" y="1569389"/>
            <a:ext cx="3027421" cy="3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3DB336-E858-4358-8376-7C30E61F1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35" r="9290" b="-4635"/>
          <a:stretch/>
        </p:blipFill>
        <p:spPr>
          <a:xfrm>
            <a:off x="457200" y="4281343"/>
            <a:ext cx="4468869" cy="18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6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34E07B85-C679-421D-A82A-E8F0B27434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0066581"/>
              </p:ext>
            </p:extLst>
          </p:nvPr>
        </p:nvGraphicFramePr>
        <p:xfrm>
          <a:off x="577964" y="1417639"/>
          <a:ext cx="8346831" cy="4678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xmlns="" id="{55219BC0-4852-4992-AA84-DB0529F3A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HIV Among Key Populations in Russia,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01B96D-A329-49FF-8F50-BE2EB1158E53}"/>
              </a:ext>
            </a:extLst>
          </p:cNvPr>
          <p:cNvSpPr txBox="1"/>
          <p:nvPr/>
        </p:nvSpPr>
        <p:spPr>
          <a:xfrm>
            <a:off x="787179" y="6637073"/>
            <a:ext cx="3374273" cy="20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00" dirty="0">
                <a:latin typeface="+mj-lt"/>
              </a:rPr>
              <a:t>Source: </a:t>
            </a:r>
            <a:r>
              <a:rPr lang="ru-RU" altLang="en-US" sz="900" dirty="0"/>
              <a:t>Санкт-Петербург</a:t>
            </a:r>
            <a:r>
              <a:rPr lang="en-US" altLang="en-US" sz="900" dirty="0"/>
              <a:t>, </a:t>
            </a:r>
            <a:r>
              <a:rPr lang="ru-RU" altLang="en-US" sz="900" dirty="0"/>
              <a:t>5 октября  2017.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BB65AD-7115-4F9A-A8F1-A0B2F26C4AF6}"/>
              </a:ext>
            </a:extLst>
          </p:cNvPr>
          <p:cNvSpPr txBox="1"/>
          <p:nvPr/>
        </p:nvSpPr>
        <p:spPr>
          <a:xfrm>
            <a:off x="4572000" y="6096000"/>
            <a:ext cx="226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8342D2-3271-4204-AD86-223BBC8687E8}"/>
              </a:ext>
            </a:extLst>
          </p:cNvPr>
          <p:cNvSpPr txBox="1"/>
          <p:nvPr/>
        </p:nvSpPr>
        <p:spPr>
          <a:xfrm rot="16200000">
            <a:off x="-577469" y="3346740"/>
            <a:ext cx="194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Prevalence (%)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D386F8-BBE7-4292-B564-07E202CE4F13}"/>
              </a:ext>
            </a:extLst>
          </p:cNvPr>
          <p:cNvSpPr txBox="1"/>
          <p:nvPr/>
        </p:nvSpPr>
        <p:spPr>
          <a:xfrm>
            <a:off x="6463430" y="5733137"/>
            <a:ext cx="1377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St. Petersburg</a:t>
            </a:r>
          </a:p>
        </p:txBody>
      </p:sp>
    </p:spTree>
    <p:extLst>
      <p:ext uri="{BB962C8B-B14F-4D97-AF65-F5344CB8AC3E}">
        <p14:creationId xmlns:p14="http://schemas.microsoft.com/office/powerpoint/2010/main" val="8572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D4FB6A-BA34-48CC-924B-3F044697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7251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HIV Transmission from PWID to Sexual Partners in St. Petersburg, Russia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2D8553-A93C-40E2-9A71-7FF05D1B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2"/>
          <a:stretch/>
        </p:blipFill>
        <p:spPr>
          <a:xfrm>
            <a:off x="372660" y="1710317"/>
            <a:ext cx="6657804" cy="4537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94A823-9D87-4E2B-BACB-70C09FC6CA10}"/>
              </a:ext>
            </a:extLst>
          </p:cNvPr>
          <p:cNvSpPr txBox="1"/>
          <p:nvPr/>
        </p:nvSpPr>
        <p:spPr>
          <a:xfrm>
            <a:off x="532277" y="6648109"/>
            <a:ext cx="3364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Mills, White, </a:t>
            </a:r>
            <a:r>
              <a:rPr lang="en-US" sz="900" dirty="0" err="1"/>
              <a:t>Colijn</a:t>
            </a:r>
            <a:r>
              <a:rPr lang="en-US" sz="900" dirty="0"/>
              <a:t>, Heimer 2013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8F9427-E889-49DF-BF78-4A44FBDA6BC0}"/>
              </a:ext>
            </a:extLst>
          </p:cNvPr>
          <p:cNvSpPr txBox="1"/>
          <p:nvPr/>
        </p:nvSpPr>
        <p:spPr>
          <a:xfrm>
            <a:off x="3896914" y="1853511"/>
            <a:ext cx="270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PWID Infected Parenterally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FB98208-D914-4DB2-939B-DA91FDCC7818}"/>
              </a:ext>
            </a:extLst>
          </p:cNvPr>
          <p:cNvSpPr txBox="1"/>
          <p:nvPr/>
        </p:nvSpPr>
        <p:spPr>
          <a:xfrm>
            <a:off x="3896914" y="4265826"/>
            <a:ext cx="244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Sexual Partners of PWID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BCAE5E-9BDF-4490-B47A-D7A851B2C79F}"/>
              </a:ext>
            </a:extLst>
          </p:cNvPr>
          <p:cNvSpPr txBox="1"/>
          <p:nvPr/>
        </p:nvSpPr>
        <p:spPr>
          <a:xfrm>
            <a:off x="6601822" y="4821318"/>
            <a:ext cx="2339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PWID Infected Sexually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5ED885-5299-47BE-A192-12F4B2D1F8C9}"/>
              </a:ext>
            </a:extLst>
          </p:cNvPr>
          <p:cNvSpPr txBox="1"/>
          <p:nvPr/>
        </p:nvSpPr>
        <p:spPr>
          <a:xfrm>
            <a:off x="6565922" y="5218221"/>
            <a:ext cx="2578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Partners of Partners of PWID</a:t>
            </a:r>
          </a:p>
        </p:txBody>
      </p:sp>
    </p:spTree>
    <p:extLst>
      <p:ext uri="{BB962C8B-B14F-4D97-AF65-F5344CB8AC3E}">
        <p14:creationId xmlns:p14="http://schemas.microsoft.com/office/powerpoint/2010/main" val="7296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D8F890-9F15-4A4C-A13B-DD20817986E7}"/>
              </a:ext>
            </a:extLst>
          </p:cNvPr>
          <p:cNvSpPr txBox="1"/>
          <p:nvPr/>
        </p:nvSpPr>
        <p:spPr>
          <a:xfrm>
            <a:off x="808294" y="6627168"/>
            <a:ext cx="34017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+mj-lt"/>
              </a:rPr>
              <a:t>Calculated from: Mills et al,  </a:t>
            </a:r>
            <a:r>
              <a:rPr lang="ru-RU" altLang="en-US" sz="900" dirty="0"/>
              <a:t>Санкт-Петербург</a:t>
            </a:r>
            <a:r>
              <a:rPr lang="en-US" altLang="en-US" sz="900" dirty="0"/>
              <a:t>, </a:t>
            </a:r>
            <a:r>
              <a:rPr lang="ru-RU" altLang="en-US" sz="900" dirty="0"/>
              <a:t>5 октября  2017.</a:t>
            </a:r>
            <a:r>
              <a:rPr lang="en-US" sz="900" dirty="0">
                <a:latin typeface="+mj-lt"/>
              </a:rPr>
              <a:t>  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xmlns="" id="{E774D0AA-F71C-4F48-BD6C-D39FEA48E5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841397"/>
              </p:ext>
            </p:extLst>
          </p:nvPr>
        </p:nvGraphicFramePr>
        <p:xfrm>
          <a:off x="4210049" y="1392641"/>
          <a:ext cx="4933951" cy="4505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680A1FC5-D573-49BE-9028-1F8A4ACB06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484996"/>
              </p:ext>
            </p:extLst>
          </p:nvPr>
        </p:nvGraphicFramePr>
        <p:xfrm>
          <a:off x="-136719" y="1459316"/>
          <a:ext cx="4289619" cy="467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4C8712DE-0837-40F1-BE9F-D111E4969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749"/>
            <a:ext cx="8229600" cy="942945"/>
          </a:xfrm>
        </p:spPr>
        <p:txBody>
          <a:bodyPr>
            <a:normAutofit/>
          </a:bodyPr>
          <a:lstStyle/>
          <a:p>
            <a:r>
              <a:rPr lang="en-US" sz="2600" dirty="0"/>
              <a:t>Estimated Distribution of HIV Infections across Populations in the Russian Federation</a:t>
            </a:r>
          </a:p>
        </p:txBody>
      </p:sp>
    </p:spTree>
    <p:extLst>
      <p:ext uri="{BB962C8B-B14F-4D97-AF65-F5344CB8AC3E}">
        <p14:creationId xmlns:p14="http://schemas.microsoft.com/office/powerpoint/2010/main" val="20193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97416-0419-47CA-9566-592280B8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02A48-4EC5-4363-A6C6-C661E0DB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Adolescent Girls and Young Women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in Tanzania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People Who Inject Drugs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Eastern Europe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Raleway" panose="020B0503030101060003"/>
              </a:rPr>
              <a:t>Gay Men and other Men who have Sex with Men &amp; Transgender Women in Senegal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Indigenous Communities in Latin America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Female sex workers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South Africa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85F805-4223-4F32-B95D-07A24405F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9" y="117091"/>
            <a:ext cx="8298205" cy="863457"/>
          </a:xfrm>
        </p:spPr>
        <p:txBody>
          <a:bodyPr>
            <a:noAutofit/>
          </a:bodyPr>
          <a:lstStyle/>
          <a:p>
            <a:r>
              <a:rPr lang="en-US" sz="2800" dirty="0"/>
              <a:t>HIV Prevalence among MSM 2007-2016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C616360-0D6E-4DAA-B9BA-6DBC9090BD48}"/>
              </a:ext>
            </a:extLst>
          </p:cNvPr>
          <p:cNvSpPr txBox="1">
            <a:spLocks/>
          </p:cNvSpPr>
          <p:nvPr/>
        </p:nvSpPr>
        <p:spPr bwMode="auto">
          <a:xfrm>
            <a:off x="67536" y="6625245"/>
            <a:ext cx="8568183" cy="32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dirty="0">
                <a:solidFill>
                  <a:schemeClr val="tx1"/>
                </a:solidFill>
                <a:latin typeface="Raleway" panose="020B0503030101060003"/>
              </a:rPr>
              <a:t> Updated from: </a:t>
            </a:r>
            <a:r>
              <a:rPr lang="en-US" sz="900" dirty="0" err="1">
                <a:solidFill>
                  <a:schemeClr val="tx1"/>
                </a:solidFill>
                <a:latin typeface="Raleway" panose="020B0503030101060003"/>
              </a:rPr>
              <a:t>Beyrer</a:t>
            </a:r>
            <a:r>
              <a:rPr lang="en-US" sz="900" dirty="0">
                <a:solidFill>
                  <a:schemeClr val="tx1"/>
                </a:solidFill>
                <a:latin typeface="Raleway" panose="020B0503030101060003"/>
              </a:rPr>
              <a:t>, </a:t>
            </a:r>
            <a:r>
              <a:rPr lang="en-US" sz="900" dirty="0" err="1">
                <a:solidFill>
                  <a:schemeClr val="tx1"/>
                </a:solidFill>
                <a:latin typeface="Raleway" panose="020B0503030101060003"/>
              </a:rPr>
              <a:t>Baral</a:t>
            </a:r>
            <a:r>
              <a:rPr lang="en-US" sz="900" dirty="0">
                <a:solidFill>
                  <a:schemeClr val="tx1"/>
                </a:solidFill>
                <a:latin typeface="Raleway" panose="020B0503030101060003"/>
              </a:rPr>
              <a:t>, van </a:t>
            </a:r>
            <a:r>
              <a:rPr lang="en-US" sz="900" dirty="0" err="1">
                <a:solidFill>
                  <a:schemeClr val="tx1"/>
                </a:solidFill>
                <a:latin typeface="Raleway" panose="020B0503030101060003"/>
              </a:rPr>
              <a:t>Griensven</a:t>
            </a:r>
            <a:r>
              <a:rPr lang="en-US" sz="900" dirty="0">
                <a:solidFill>
                  <a:schemeClr val="tx1"/>
                </a:solidFill>
                <a:latin typeface="Raleway" panose="020B0503030101060003"/>
              </a:rPr>
              <a:t>, </a:t>
            </a:r>
            <a:r>
              <a:rPr lang="en-US" sz="900" dirty="0" err="1">
                <a:solidFill>
                  <a:schemeClr val="tx1"/>
                </a:solidFill>
                <a:latin typeface="Raleway" panose="020B0503030101060003"/>
              </a:rPr>
              <a:t>Goodreau</a:t>
            </a:r>
            <a:r>
              <a:rPr lang="en-US" sz="900" dirty="0">
                <a:solidFill>
                  <a:schemeClr val="tx1"/>
                </a:solidFill>
                <a:latin typeface="Raleway" panose="020B0503030101060003"/>
              </a:rPr>
              <a:t>, </a:t>
            </a:r>
            <a:r>
              <a:rPr lang="en-US" sz="900" dirty="0" err="1">
                <a:solidFill>
                  <a:schemeClr val="tx1"/>
                </a:solidFill>
                <a:latin typeface="Raleway" panose="020B0503030101060003"/>
              </a:rPr>
              <a:t>Chariyalertsak</a:t>
            </a:r>
            <a:r>
              <a:rPr lang="en-US" sz="900" dirty="0">
                <a:solidFill>
                  <a:schemeClr val="tx1"/>
                </a:solidFill>
                <a:latin typeface="Raleway" panose="020B0503030101060003"/>
              </a:rPr>
              <a:t>,  Wirtz, Brookmeyer, </a:t>
            </a:r>
            <a:r>
              <a:rPr lang="en-US" sz="900" i="1" dirty="0">
                <a:solidFill>
                  <a:schemeClr val="tx1"/>
                </a:solidFill>
                <a:latin typeface="Raleway" panose="020B0503030101060003"/>
              </a:rPr>
              <a:t>The Lancet, </a:t>
            </a:r>
            <a:r>
              <a:rPr lang="en-US" sz="900" dirty="0">
                <a:solidFill>
                  <a:schemeClr val="tx1"/>
                </a:solidFill>
                <a:latin typeface="Raleway" panose="020B0503030101060003"/>
              </a:rPr>
              <a:t>2012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xmlns="" id="{62C4E330-0625-4DB9-8F20-3F8CC10E2E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47"/>
          <a:stretch/>
        </p:blipFill>
        <p:spPr>
          <a:xfrm>
            <a:off x="0" y="827689"/>
            <a:ext cx="9097313" cy="3729531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xmlns="" id="{CD273748-F3A2-4B05-910F-70E40D4A4F18}"/>
              </a:ext>
            </a:extLst>
          </p:cNvPr>
          <p:cNvSpPr txBox="1">
            <a:spLocks/>
          </p:cNvSpPr>
          <p:nvPr/>
        </p:nvSpPr>
        <p:spPr>
          <a:xfrm>
            <a:off x="342487" y="4557220"/>
            <a:ext cx="8293232" cy="18435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No Evidence of Regional Differences in the Diversity of Sexual Orientations and Gender Identity</a:t>
            </a:r>
          </a:p>
          <a:p>
            <a:endParaRPr lang="en-US" sz="1700" dirty="0"/>
          </a:p>
          <a:p>
            <a:r>
              <a:rPr lang="en-US" sz="1700" dirty="0"/>
              <a:t>Evidence of Regional Differences</a:t>
            </a:r>
          </a:p>
          <a:p>
            <a:pPr lvl="1" indent="-342900">
              <a:buFont typeface="Arial"/>
              <a:buAutoNum type="arabicPeriod"/>
            </a:pPr>
            <a:r>
              <a:rPr lang="en-US" sz="1700" dirty="0"/>
              <a:t>Nomenclature and Outward Sexual and Gender Expression</a:t>
            </a:r>
          </a:p>
          <a:p>
            <a:pPr lvl="1" indent="-342900">
              <a:buFont typeface="Arial"/>
              <a:buAutoNum type="arabicPeriod"/>
            </a:pPr>
            <a:r>
              <a:rPr lang="en-US" sz="1700" dirty="0"/>
              <a:t>Social Acceptance</a:t>
            </a:r>
          </a:p>
          <a:p>
            <a:pPr lvl="1" indent="-342900">
              <a:buFont typeface="Arial"/>
              <a:buAutoNum type="arabicPeriod"/>
            </a:pPr>
            <a:r>
              <a:rPr lang="en-US" sz="1700" dirty="0"/>
              <a:t>Punitive and Protective Laws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594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7C369B-F54B-4D80-93F8-BEF55541477A}"/>
              </a:ext>
            </a:extLst>
          </p:cNvPr>
          <p:cNvGrpSpPr/>
          <p:nvPr/>
        </p:nvGrpSpPr>
        <p:grpSpPr>
          <a:xfrm>
            <a:off x="179512" y="1174044"/>
            <a:ext cx="8748464" cy="4989689"/>
            <a:chOff x="179512" y="1174044"/>
            <a:chExt cx="8748464" cy="55669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4549"/>
            <a:stretch/>
          </p:blipFill>
          <p:spPr bwMode="auto">
            <a:xfrm>
              <a:off x="179512" y="1174044"/>
              <a:ext cx="8748464" cy="556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urved Left Arrow 5"/>
            <p:cNvSpPr/>
            <p:nvPr/>
          </p:nvSpPr>
          <p:spPr>
            <a:xfrm rot="16200000">
              <a:off x="2915817" y="2852936"/>
              <a:ext cx="1224136" cy="2664296"/>
            </a:xfrm>
            <a:prstGeom prst="curved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43808" y="3977680"/>
              <a:ext cx="1329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N=16</a:t>
              </a:r>
            </a:p>
            <a:p>
              <a:pPr algn="ctr"/>
              <a:r>
                <a:rPr lang="en-CA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40.0% </a:t>
              </a:r>
            </a:p>
            <a:p>
              <a:pPr algn="ctr"/>
              <a:r>
                <a:rPr lang="en-CA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(95% CI:26.8,54.7)</a:t>
              </a:r>
            </a:p>
          </p:txBody>
        </p:sp>
        <p:sp>
          <p:nvSpPr>
            <p:cNvPr id="8" name="Curved Left Arrow 7"/>
            <p:cNvSpPr/>
            <p:nvPr/>
          </p:nvSpPr>
          <p:spPr>
            <a:xfrm rot="16200000">
              <a:off x="5724128" y="3573017"/>
              <a:ext cx="1224136" cy="2664296"/>
            </a:xfrm>
            <a:prstGeom prst="curvedLef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24128" y="4653137"/>
              <a:ext cx="1329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N=6</a:t>
              </a:r>
            </a:p>
            <a:p>
              <a:pPr algn="ctr"/>
              <a:r>
                <a:rPr lang="en-CA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30.8% </a:t>
              </a:r>
            </a:p>
            <a:p>
              <a:pPr algn="ctr"/>
              <a:r>
                <a:rPr lang="en-CA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(95% CI:11.3,60.7)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19672" y="5157192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200" dirty="0">
                  <a:solidFill>
                    <a:schemeClr val="bg1"/>
                  </a:solidFill>
                </a:rPr>
                <a:t>N=44</a:t>
              </a:r>
            </a:p>
            <a:p>
              <a:pPr algn="ctr"/>
              <a:r>
                <a:rPr lang="en-CA" sz="1200" dirty="0">
                  <a:solidFill>
                    <a:schemeClr val="bg1"/>
                  </a:solidFill>
                </a:rPr>
                <a:t>25.6% </a:t>
              </a:r>
            </a:p>
            <a:p>
              <a:pPr algn="ctr"/>
              <a:r>
                <a:rPr lang="en-CA" sz="1200" dirty="0">
                  <a:solidFill>
                    <a:schemeClr val="bg1"/>
                  </a:solidFill>
                </a:rPr>
                <a:t>(95% CI: 20.5,31.5)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02076" y="1772816"/>
              <a:ext cx="13340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3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10.2%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9829" y="1772816"/>
              <a:ext cx="13340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3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25.6%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32240" y="1772816"/>
              <a:ext cx="1099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3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7.9%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E2FB930-6E67-4A29-87E6-83490111FC16}"/>
              </a:ext>
            </a:extLst>
          </p:cNvPr>
          <p:cNvSpPr txBox="1">
            <a:spLocks/>
          </p:cNvSpPr>
          <p:nvPr/>
        </p:nvSpPr>
        <p:spPr>
          <a:xfrm>
            <a:off x="562860" y="274639"/>
            <a:ext cx="801828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9D2"/>
                </a:solidFill>
                <a:latin typeface="Raleway" panose="020B0503030101060003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800" dirty="0"/>
              <a:t>HIV Treatment Cascade among MSM Across Sub-Saharan Africa</a:t>
            </a:r>
            <a:endParaRPr lang="en-C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267E35-48EC-4F29-8436-58E12F571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1262" y="2312367"/>
            <a:ext cx="8446169" cy="2018131"/>
          </a:xfrm>
        </p:spPr>
        <p:txBody>
          <a:bodyPr>
            <a:normAutofit/>
          </a:bodyPr>
          <a:lstStyle/>
          <a:p>
            <a:r>
              <a:rPr lang="en-US" dirty="0">
                <a:latin typeface="Raleway" panose="020B0503030101060003"/>
              </a:rPr>
              <a:t>The epidemiology and vulnerability of missing and Indigenous populations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5839B7-088B-4323-AE2D-3C04C2DF0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816" y="4330498"/>
            <a:ext cx="7570176" cy="177136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Stefan Baral</a:t>
            </a:r>
          </a:p>
          <a:p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FF0000"/>
                </a:solidFill>
              </a:rPr>
              <a:t>Center for Public Health and Human Rights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Department of Epidemiology</a:t>
            </a:r>
          </a:p>
          <a:p>
            <a:r>
              <a:rPr lang="en-US" sz="1800" dirty="0">
                <a:solidFill>
                  <a:srgbClr val="FF0000"/>
                </a:solidFill>
              </a:rPr>
              <a:t>Johns Hopkins School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23072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70CC6-D3BF-490E-A67B-933E68BD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9"/>
            <a:ext cx="8580783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Assessing Attributable Fraction among MSM and Trans Women in Senegal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xmlns="" id="{90B9E07A-866B-4008-A680-5A2BCFDF89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86238" y="1847850"/>
            <a:ext cx="4957762" cy="3143250"/>
            <a:chOff x="2453" y="1164"/>
            <a:chExt cx="3123" cy="198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xmlns="" id="{6D54885B-178B-4074-88E1-024FD5591D3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53" y="1310"/>
              <a:ext cx="3119" cy="1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xmlns="" id="{902876B8-628F-45F1-8AF0-D470BDB875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2"/>
            <a:stretch/>
          </p:blipFill>
          <p:spPr bwMode="auto">
            <a:xfrm>
              <a:off x="2453" y="1164"/>
              <a:ext cx="3123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700D1B1-4186-4B9C-B76D-E8672FE5AFCA}"/>
              </a:ext>
            </a:extLst>
          </p:cNvPr>
          <p:cNvSpPr txBox="1"/>
          <p:nvPr/>
        </p:nvSpPr>
        <p:spPr>
          <a:xfrm>
            <a:off x="410677" y="6627168"/>
            <a:ext cx="4161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Vickerman, Diouf, Toure Kane, </a:t>
            </a:r>
            <a:r>
              <a:rPr lang="fi-FI" sz="900" dirty="0"/>
              <a:t>Mukandavire, Volz, </a:t>
            </a:r>
            <a:r>
              <a:rPr lang="en-US" sz="900" dirty="0"/>
              <a:t>Boily, et al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9FFED0-E208-4950-90A0-5ECB179CD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86"/>
          <a:stretch/>
        </p:blipFill>
        <p:spPr>
          <a:xfrm>
            <a:off x="0" y="1642269"/>
            <a:ext cx="4179888" cy="35734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1D40A93-FF4F-4E11-B5BC-959B02CB3F4C}"/>
              </a:ext>
            </a:extLst>
          </p:cNvPr>
          <p:cNvSpPr/>
          <p:nvPr/>
        </p:nvSpPr>
        <p:spPr>
          <a:xfrm>
            <a:off x="4179888" y="1799616"/>
            <a:ext cx="657155" cy="511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A23C2-79CF-483B-87C1-C3B2AA8E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HIV Population Attributable Fraction In Senegal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xmlns="" id="{37215811-8424-4556-B5EC-446AA2D4D6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3993" y="1325562"/>
            <a:ext cx="6196013" cy="4435475"/>
            <a:chOff x="0" y="893"/>
            <a:chExt cx="3903" cy="279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xmlns="" id="{7884D23D-DA53-406F-A78F-3D52B6FCB7D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893"/>
              <a:ext cx="3903" cy="2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xmlns="" id="{044AFA2B-B06B-4B37-BFD9-009A19544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" y="852"/>
              <a:ext cx="4111" cy="2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B21F76-437D-464F-B96A-E8A572AFD01A}"/>
              </a:ext>
            </a:extLst>
          </p:cNvPr>
          <p:cNvSpPr txBox="1"/>
          <p:nvPr/>
        </p:nvSpPr>
        <p:spPr>
          <a:xfrm>
            <a:off x="410676" y="6654975"/>
            <a:ext cx="4161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Vickerman, Diouf, Toure Kane, </a:t>
            </a:r>
            <a:r>
              <a:rPr lang="fi-FI" sz="900" dirty="0"/>
              <a:t>Mukandavire, Volz, </a:t>
            </a:r>
            <a:r>
              <a:rPr lang="en-US" sz="900" dirty="0"/>
              <a:t>Boily, et al 2018</a:t>
            </a:r>
          </a:p>
        </p:txBody>
      </p:sp>
    </p:spTree>
    <p:extLst>
      <p:ext uri="{BB962C8B-B14F-4D97-AF65-F5344CB8AC3E}">
        <p14:creationId xmlns:p14="http://schemas.microsoft.com/office/powerpoint/2010/main" val="5489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C8AC0-0361-4D4B-8CF0-F0182AC0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Phylodynamic Assessment of Attributable Fraction of MSM in Senegal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3687D56-5709-4C32-85B4-C9E15B7B1499}"/>
              </a:ext>
            </a:extLst>
          </p:cNvPr>
          <p:cNvSpPr txBox="1">
            <a:spLocks/>
          </p:cNvSpPr>
          <p:nvPr/>
        </p:nvSpPr>
        <p:spPr>
          <a:xfrm>
            <a:off x="52140" y="1933257"/>
            <a:ext cx="4519860" cy="542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2000" dirty="0" err="1"/>
              <a:t>Analyzing</a:t>
            </a:r>
            <a:r>
              <a:rPr lang="en-GB" sz="2000" dirty="0"/>
              <a:t> HIV sequences from PLHIV and MSM in Senegal</a:t>
            </a:r>
            <a:endParaRPr lang="en-GB" sz="2200" dirty="0"/>
          </a:p>
          <a:p>
            <a:pPr lvl="1">
              <a:spcAft>
                <a:spcPts val="800"/>
              </a:spcAft>
            </a:pPr>
            <a:r>
              <a:rPr lang="en-GB" sz="1800" dirty="0"/>
              <a:t>Phylogenetically clustered cases among MSM with Subtype C and AG</a:t>
            </a:r>
          </a:p>
          <a:p>
            <a:pPr>
              <a:spcAft>
                <a:spcPts val="800"/>
              </a:spcAft>
            </a:pPr>
            <a:r>
              <a:rPr lang="en-GB" sz="2000" dirty="0"/>
              <a:t>Dated Phylogenies used to fit HIV Epidemic trajectory</a:t>
            </a:r>
          </a:p>
          <a:p>
            <a:pPr>
              <a:spcAft>
                <a:spcPts val="800"/>
              </a:spcAft>
            </a:pPr>
            <a:r>
              <a:rPr lang="en-GB" sz="2000" dirty="0"/>
              <a:t>Preliminary MSM PAF estimates consistent with Epidemiologic Model</a:t>
            </a:r>
          </a:p>
          <a:p>
            <a:pPr lvl="1">
              <a:spcAft>
                <a:spcPts val="800"/>
              </a:spcAft>
            </a:pPr>
            <a:r>
              <a:rPr lang="en-GB" sz="1800" dirty="0"/>
              <a:t>Median PAF of </a:t>
            </a:r>
            <a:r>
              <a:rPr lang="en-US" sz="1800" dirty="0"/>
              <a:t>51% (40-64%)</a:t>
            </a:r>
            <a:r>
              <a:rPr lang="en-GB" sz="1800" dirty="0"/>
              <a:t> 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BF2525-40DF-4A2C-A156-2F9E6F2A5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50328"/>
            <a:ext cx="4424195" cy="4450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32B252-6A7D-4FFE-A4CF-2FC93E86C113}"/>
              </a:ext>
            </a:extLst>
          </p:cNvPr>
          <p:cNvSpPr txBox="1"/>
          <p:nvPr/>
        </p:nvSpPr>
        <p:spPr>
          <a:xfrm>
            <a:off x="6391292" y="6087366"/>
            <a:ext cx="14787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MSM PAF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6ECE6D5-F02D-44FD-8607-1B6BD095AA75}"/>
              </a:ext>
            </a:extLst>
          </p:cNvPr>
          <p:cNvSpPr txBox="1"/>
          <p:nvPr/>
        </p:nvSpPr>
        <p:spPr>
          <a:xfrm>
            <a:off x="727200" y="6650507"/>
            <a:ext cx="4662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</a:rPr>
              <a:t>Volz, Nascimento, Vickerman, Boily, 2018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935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59" y="125910"/>
            <a:ext cx="8018280" cy="1143000"/>
          </a:xfrm>
        </p:spPr>
        <p:txBody>
          <a:bodyPr>
            <a:noAutofit/>
          </a:bodyPr>
          <a:lstStyle/>
          <a:p>
            <a:r>
              <a:rPr lang="en-US" sz="2800" dirty="0"/>
              <a:t>Estimates of Attributable Fraction to Same-Sex Practices across Sub-Saharan Africa</a:t>
            </a:r>
            <a:endParaRPr lang="en-CA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363" y="1133141"/>
            <a:ext cx="8018280" cy="519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35421A-276D-4203-95FE-C57CAC5C62C8}"/>
              </a:ext>
            </a:extLst>
          </p:cNvPr>
          <p:cNvSpPr txBox="1"/>
          <p:nvPr/>
        </p:nvSpPr>
        <p:spPr>
          <a:xfrm>
            <a:off x="5111380" y="3377329"/>
            <a:ext cx="2689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Kenya PAF Estimate:</a:t>
            </a:r>
          </a:p>
          <a:p>
            <a:pPr algn="ctr"/>
            <a:r>
              <a:rPr lang="en-CA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15.9%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6D7033-788E-46C2-BCD1-3DF8AC8B0D79}"/>
              </a:ext>
            </a:extLst>
          </p:cNvPr>
          <p:cNvSpPr txBox="1"/>
          <p:nvPr/>
        </p:nvSpPr>
        <p:spPr>
          <a:xfrm>
            <a:off x="443902" y="6605227"/>
            <a:ext cx="2176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Modified from Shubber, Mishra, Vesga, Boily, 2014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97416-0419-47CA-9566-592280B8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02A48-4EC5-4363-A6C6-C661E0DB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Adolescent Girls and Young Women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Tanzania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People Who Inject Drugs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Eastern Europe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Gay Men and other Men who have Sex with Men &amp; Transgender Women in Senegal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Raleway" panose="020B0503030101060003"/>
              </a:rPr>
              <a:t>Indigenous Communities in Latin America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Female sex workers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in South Africa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4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ACA81-ED6D-4C5F-9917-B99AEFD9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2" y="276743"/>
            <a:ext cx="9045676" cy="739121"/>
          </a:xfrm>
        </p:spPr>
        <p:txBody>
          <a:bodyPr>
            <a:normAutofit/>
          </a:bodyPr>
          <a:lstStyle/>
          <a:p>
            <a:r>
              <a:rPr lang="en-US" sz="2800" dirty="0"/>
              <a:t>HIV Prevalence among Indigenous Communities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xmlns="" id="{814B691D-604D-4181-AC4F-E72B274234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2677" y="904724"/>
            <a:ext cx="9099385" cy="5034536"/>
            <a:chOff x="11" y="621"/>
            <a:chExt cx="5574" cy="308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xmlns="" id="{75F7D52F-0196-4312-BFA4-2857687839F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9" y="621"/>
              <a:ext cx="5476" cy="3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xmlns="" id="{33989581-2D25-44F6-A0C1-3A640DF7E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" y="740"/>
              <a:ext cx="5544" cy="2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xmlns="" id="{A0A4BD91-DE2E-4BE7-9ED1-BDFF8F6C1A25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77609" y="1718801"/>
            <a:ext cx="8409190" cy="395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D63ADB-79A8-4B49-AB49-B106E344B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35808" y="4075395"/>
            <a:ext cx="1699008" cy="392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D4B5F5-59C2-414D-B4CC-7B02921C6D6A}"/>
              </a:ext>
            </a:extLst>
          </p:cNvPr>
          <p:cNvSpPr txBox="1"/>
          <p:nvPr/>
        </p:nvSpPr>
        <p:spPr>
          <a:xfrm>
            <a:off x="761349" y="3434456"/>
            <a:ext cx="4953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&lt;0.1</a:t>
            </a:r>
          </a:p>
          <a:p>
            <a:r>
              <a:rPr lang="en-US" sz="900" dirty="0"/>
              <a:t>.1-1</a:t>
            </a:r>
          </a:p>
          <a:p>
            <a:r>
              <a:rPr lang="en-US" sz="900" dirty="0"/>
              <a:t>1-2</a:t>
            </a:r>
          </a:p>
          <a:p>
            <a:r>
              <a:rPr lang="en-US" sz="900" dirty="0"/>
              <a:t>2-3</a:t>
            </a:r>
          </a:p>
          <a:p>
            <a:r>
              <a:rPr lang="en-US" sz="900" dirty="0"/>
              <a:t>3-4</a:t>
            </a:r>
          </a:p>
          <a:p>
            <a:r>
              <a:rPr lang="en-US" sz="900" dirty="0"/>
              <a:t>4-5</a:t>
            </a:r>
          </a:p>
          <a:p>
            <a:r>
              <a:rPr lang="en-US" sz="900" dirty="0"/>
              <a:t>5-6</a:t>
            </a:r>
          </a:p>
          <a:p>
            <a:r>
              <a:rPr lang="en-US" sz="900" dirty="0"/>
              <a:t>6-7</a:t>
            </a:r>
          </a:p>
          <a:p>
            <a:r>
              <a:rPr lang="en-US" sz="900" dirty="0"/>
              <a:t>7-8</a:t>
            </a:r>
          </a:p>
          <a:p>
            <a:r>
              <a:rPr lang="en-US" sz="900" dirty="0"/>
              <a:t>8-9</a:t>
            </a:r>
          </a:p>
          <a:p>
            <a:r>
              <a:rPr lang="en-US" sz="900" dirty="0"/>
              <a:t>9-10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6C8C97-F315-42F2-BB12-1D36A9948469}"/>
              </a:ext>
            </a:extLst>
          </p:cNvPr>
          <p:cNvSpPr txBox="1"/>
          <p:nvPr/>
        </p:nvSpPr>
        <p:spPr>
          <a:xfrm>
            <a:off x="-12677" y="6549278"/>
            <a:ext cx="896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Sources: </a:t>
            </a:r>
            <a:r>
              <a:rPr lang="en-US" sz="800" dirty="0" err="1"/>
              <a:t>Benzaken</a:t>
            </a:r>
            <a:r>
              <a:rPr lang="en-US" sz="800" dirty="0"/>
              <a:t> et al 2017, 2012, Paz-Bailey et al 2009, </a:t>
            </a:r>
            <a:r>
              <a:rPr lang="en-US" sz="800" dirty="0" err="1"/>
              <a:t>Zavaleta</a:t>
            </a:r>
            <a:r>
              <a:rPr lang="en-US" sz="800" dirty="0"/>
              <a:t> et al 2007, Bartlett et al 2017,  </a:t>
            </a:r>
            <a:r>
              <a:rPr lang="en-US" sz="800" dirty="0" err="1"/>
              <a:t>Villalba</a:t>
            </a:r>
            <a:r>
              <a:rPr lang="en-US" sz="800" dirty="0"/>
              <a:t> et al 2007, Ponce et al 2017, Mendoza et al 2013, Garcia, Bayer, </a:t>
            </a:r>
            <a:r>
              <a:rPr lang="en-US" sz="800" dirty="0" err="1"/>
              <a:t>Carcamo</a:t>
            </a:r>
            <a:r>
              <a:rPr lang="en-US" sz="800" dirty="0"/>
              <a:t> 2014. Munro et al 2015, </a:t>
            </a:r>
            <a:br>
              <a:rPr lang="en-US" sz="800" dirty="0"/>
            </a:br>
            <a:r>
              <a:rPr lang="en-US" sz="800" dirty="0" err="1"/>
              <a:t>Vallely</a:t>
            </a:r>
            <a:r>
              <a:rPr lang="en-US" sz="800" dirty="0"/>
              <a:t> et al 2010, Graham et al 2017, CDC 2018, Jacob </a:t>
            </a:r>
            <a:r>
              <a:rPr lang="en-US" sz="800" dirty="0" err="1"/>
              <a:t>McCleland</a:t>
            </a:r>
            <a:r>
              <a:rPr lang="en-US" sz="800" dirty="0"/>
              <a:t>/NPR; Kirk Semple,  </a:t>
            </a:r>
            <a:r>
              <a:rPr lang="en-US" sz="800" dirty="0" err="1"/>
              <a:t>Meridith</a:t>
            </a:r>
            <a:r>
              <a:rPr lang="en-US" sz="800" dirty="0"/>
              <a:t> Kohut/NYT; Andrea Woo, </a:t>
            </a:r>
            <a:r>
              <a:rPr lang="en-US" sz="800" dirty="0" err="1"/>
              <a:t>Rafal</a:t>
            </a:r>
            <a:r>
              <a:rPr lang="en-US" sz="800" dirty="0"/>
              <a:t> </a:t>
            </a:r>
            <a:r>
              <a:rPr lang="en-US" sz="800" dirty="0" err="1"/>
              <a:t>Gerszak</a:t>
            </a:r>
            <a:r>
              <a:rPr lang="en-US" sz="800" dirty="0"/>
              <a:t>/Globe &amp; Mail; Shannon Power/Gay Star News; Alex </a:t>
            </a:r>
            <a:r>
              <a:rPr lang="en-US" sz="800" dirty="0" err="1"/>
              <a:t>Soluducha</a:t>
            </a:r>
            <a:r>
              <a:rPr lang="en-US" sz="800" dirty="0"/>
              <a:t>/CBC;CNN Chile</a:t>
            </a:r>
          </a:p>
          <a:p>
            <a:pPr algn="ctr"/>
            <a:endParaRPr lang="en-US" sz="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66F218-70B9-40B4-A599-7A87B00CF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94" y="1031146"/>
            <a:ext cx="5922056" cy="594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6A7519-B915-4278-92F9-2FC0140795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4" t="8942" r="5883"/>
          <a:stretch/>
        </p:blipFill>
        <p:spPr>
          <a:xfrm>
            <a:off x="4112570" y="1589046"/>
            <a:ext cx="2919273" cy="3028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31A7B5-E1FC-452B-906B-2F67B4D20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6240" y="4922372"/>
            <a:ext cx="3670455" cy="7499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4A61C9-9316-49A3-AF16-AFE60FCA8B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5" r="12782" b="3964"/>
          <a:stretch/>
        </p:blipFill>
        <p:spPr>
          <a:xfrm>
            <a:off x="2001624" y="3411959"/>
            <a:ext cx="1682166" cy="1881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1AD0F6-C827-47E4-AA26-B136058264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548" r="5452" b="8177"/>
          <a:stretch/>
        </p:blipFill>
        <p:spPr>
          <a:xfrm>
            <a:off x="457201" y="5465478"/>
            <a:ext cx="3517960" cy="689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443AF8-1846-4D68-AE71-4C9EE9926E9C}"/>
              </a:ext>
            </a:extLst>
          </p:cNvPr>
          <p:cNvSpPr txBox="1"/>
          <p:nvPr/>
        </p:nvSpPr>
        <p:spPr>
          <a:xfrm>
            <a:off x="782267" y="3194055"/>
            <a:ext cx="199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0989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0FDB8C9-D837-4629-AE0D-3916ACF317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76883" y="535711"/>
            <a:ext cx="5673725" cy="6088062"/>
            <a:chOff x="1095" y="173"/>
            <a:chExt cx="3574" cy="38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xmlns="" id="{AAE1F378-14ED-4624-A457-A9CF247A0B8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95" y="173"/>
              <a:ext cx="3570" cy="3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xmlns="" id="{84A369D8-0051-4047-B03E-77989310E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86"/>
            <a:stretch/>
          </p:blipFill>
          <p:spPr bwMode="auto">
            <a:xfrm>
              <a:off x="1095" y="173"/>
              <a:ext cx="3574" cy="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9A7B11-AE42-4B90-930E-B4C6C229E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1" t="2423" r="1392" b="46296"/>
          <a:stretch/>
        </p:blipFill>
        <p:spPr>
          <a:xfrm>
            <a:off x="247478" y="316131"/>
            <a:ext cx="1348272" cy="217755"/>
          </a:xfrm>
          <a:prstGeom prst="rect">
            <a:avLst/>
          </a:prstGeom>
        </p:spPr>
      </p:pic>
      <p:sp>
        <p:nvSpPr>
          <p:cNvPr id="18" name="Callout: Line with Accent Bar 17">
            <a:extLst>
              <a:ext uri="{FF2B5EF4-FFF2-40B4-BE49-F238E27FC236}">
                <a16:creationId xmlns:a16="http://schemas.microsoft.com/office/drawing/2014/main" xmlns="" id="{D81B378E-CAD4-4727-AC07-3769341EA355}"/>
              </a:ext>
            </a:extLst>
          </p:cNvPr>
          <p:cNvSpPr/>
          <p:nvPr/>
        </p:nvSpPr>
        <p:spPr>
          <a:xfrm>
            <a:off x="18962" y="3898188"/>
            <a:ext cx="1381916" cy="657928"/>
          </a:xfrm>
          <a:prstGeom prst="accentCallout1">
            <a:avLst>
              <a:gd name="adj1" fmla="val 50823"/>
              <a:gd name="adj2" fmla="val 92957"/>
              <a:gd name="adj3" fmla="val -206854"/>
              <a:gd name="adj4" fmla="val 346684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1.7-18.7</a:t>
            </a:r>
            <a:r>
              <a:rPr lang="en-US" dirty="0">
                <a:solidFill>
                  <a:srgbClr val="C00000"/>
                </a:solidFill>
                <a:latin typeface="Raleway" panose="020B0503030101060003"/>
              </a:rPr>
              <a:t/>
            </a:r>
            <a:br>
              <a:rPr lang="en-US" dirty="0">
                <a:solidFill>
                  <a:srgbClr val="C00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PERU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Chayahuita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9" name="Callout: Line with Accent Bar 18">
            <a:extLst>
              <a:ext uri="{FF2B5EF4-FFF2-40B4-BE49-F238E27FC236}">
                <a16:creationId xmlns:a16="http://schemas.microsoft.com/office/drawing/2014/main" xmlns="" id="{DE8D9EF4-50DF-4620-86D2-D49B96A7F668}"/>
              </a:ext>
            </a:extLst>
          </p:cNvPr>
          <p:cNvSpPr/>
          <p:nvPr/>
        </p:nvSpPr>
        <p:spPr>
          <a:xfrm>
            <a:off x="1226313" y="2970915"/>
            <a:ext cx="981461" cy="628663"/>
          </a:xfrm>
          <a:prstGeom prst="accentCallout1">
            <a:avLst>
              <a:gd name="adj1" fmla="val 51197"/>
              <a:gd name="adj2" fmla="val 87701"/>
              <a:gd name="adj3" fmla="val -209891"/>
              <a:gd name="adj4" fmla="val 426274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16</a:t>
            </a:r>
            <a:r>
              <a:rPr lang="en-US" sz="1050" dirty="0">
                <a:solidFill>
                  <a:srgbClr val="C00000"/>
                </a:solidFill>
                <a:latin typeface="Raleway" panose="020B0503030101060003"/>
              </a:rPr>
              <a:t/>
            </a:r>
            <a:br>
              <a:rPr lang="en-US" sz="1050" dirty="0">
                <a:solidFill>
                  <a:srgbClr val="C00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VENEZUELA 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Warao</a:t>
            </a:r>
            <a:endParaRPr lang="en-US" sz="1000" dirty="0">
              <a:solidFill>
                <a:srgbClr val="C00000"/>
              </a:solidFill>
              <a:latin typeface="Raleway" panose="020B0503030101060003"/>
            </a:endParaRPr>
          </a:p>
        </p:txBody>
      </p:sp>
      <p:sp>
        <p:nvSpPr>
          <p:cNvPr id="20" name="Callout: Line with Accent Bar 19">
            <a:extLst>
              <a:ext uri="{FF2B5EF4-FFF2-40B4-BE49-F238E27FC236}">
                <a16:creationId xmlns:a16="http://schemas.microsoft.com/office/drawing/2014/main" xmlns="" id="{E2EFC219-20BD-44C1-A502-13BF57075800}"/>
              </a:ext>
            </a:extLst>
          </p:cNvPr>
          <p:cNvSpPr/>
          <p:nvPr/>
        </p:nvSpPr>
        <p:spPr>
          <a:xfrm>
            <a:off x="-179164" y="1115778"/>
            <a:ext cx="1845580" cy="369332"/>
          </a:xfrm>
          <a:prstGeom prst="accentCallout1">
            <a:avLst>
              <a:gd name="adj1" fmla="val 52522"/>
              <a:gd name="adj2" fmla="val 71409"/>
              <a:gd name="adj3" fmla="val 34736"/>
              <a:gd name="adj4" fmla="val 241060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9</a:t>
            </a:r>
            <a:r>
              <a:rPr lang="en-US" dirty="0">
                <a:solidFill>
                  <a:srgbClr val="C00000"/>
                </a:solidFill>
                <a:latin typeface="Raleway" panose="020B0503030101060003"/>
              </a:rPr>
              <a:t/>
            </a:r>
            <a:br>
              <a:rPr lang="en-US" dirty="0">
                <a:solidFill>
                  <a:srgbClr val="C00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HONDURAS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Garífuna</a:t>
            </a:r>
            <a:endParaRPr lang="en-US" sz="1000" dirty="0">
              <a:solidFill>
                <a:srgbClr val="C00000"/>
              </a:solidFill>
              <a:latin typeface="Raleway" panose="020B0503030101060003"/>
            </a:endParaRPr>
          </a:p>
        </p:txBody>
      </p:sp>
      <p:sp>
        <p:nvSpPr>
          <p:cNvPr id="21" name="Callout: Line with Accent Bar 20">
            <a:extLst>
              <a:ext uri="{FF2B5EF4-FFF2-40B4-BE49-F238E27FC236}">
                <a16:creationId xmlns:a16="http://schemas.microsoft.com/office/drawing/2014/main" xmlns="" id="{7CF00540-ECDE-41F3-87EA-A19340910382}"/>
              </a:ext>
            </a:extLst>
          </p:cNvPr>
          <p:cNvSpPr/>
          <p:nvPr/>
        </p:nvSpPr>
        <p:spPr>
          <a:xfrm>
            <a:off x="58562" y="2027563"/>
            <a:ext cx="1465955" cy="655572"/>
          </a:xfrm>
          <a:prstGeom prst="accentCallout1">
            <a:avLst>
              <a:gd name="adj1" fmla="val 46646"/>
              <a:gd name="adj2" fmla="val 93387"/>
              <a:gd name="adj3" fmla="val -104232"/>
              <a:gd name="adj4" fmla="val 296577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16.3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/>
              </a:rPr>
              <a:t>-</a:t>
            </a:r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33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/>
            </a:endParaRPr>
          </a:p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NICARAGUA 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Garífuna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, Miskito </a:t>
            </a:r>
            <a:endParaRPr lang="en-US" sz="1000" dirty="0">
              <a:solidFill>
                <a:srgbClr val="C00000"/>
              </a:solidFill>
              <a:latin typeface="Raleway" panose="020B0503030101060003"/>
            </a:endParaRPr>
          </a:p>
        </p:txBody>
      </p:sp>
      <p:sp>
        <p:nvSpPr>
          <p:cNvPr id="22" name="Callout: Line with Accent Bar 21">
            <a:extLst>
              <a:ext uri="{FF2B5EF4-FFF2-40B4-BE49-F238E27FC236}">
                <a16:creationId xmlns:a16="http://schemas.microsoft.com/office/drawing/2014/main" xmlns="" id="{6EFA549E-A641-4AEE-B545-DC98BC76DB0B}"/>
              </a:ext>
            </a:extLst>
          </p:cNvPr>
          <p:cNvSpPr/>
          <p:nvPr/>
        </p:nvSpPr>
        <p:spPr>
          <a:xfrm>
            <a:off x="7909248" y="1240634"/>
            <a:ext cx="1409832" cy="595399"/>
          </a:xfrm>
          <a:prstGeom prst="accentCallout1">
            <a:avLst>
              <a:gd name="adj1" fmla="val 43559"/>
              <a:gd name="adj2" fmla="val 21103"/>
              <a:gd name="adj3" fmla="val 123132"/>
              <a:gd name="adj4" fmla="val -179027"/>
            </a:avLst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Raleway" panose="020B0503030101060003"/>
              </a:rPr>
              <a:t>4.76</a:t>
            </a:r>
            <a:r>
              <a:rPr lang="en-US" dirty="0">
                <a:solidFill>
                  <a:srgbClr val="FFC000"/>
                </a:solidFill>
                <a:latin typeface="Raleway" panose="020B0503030101060003"/>
              </a:rPr>
              <a:t/>
            </a:r>
            <a:br>
              <a:rPr lang="en-US" dirty="0">
                <a:solidFill>
                  <a:srgbClr val="FFC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COLOMBIA 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EAF7735-A1A2-4454-8FCC-FCC53A9F722D}"/>
              </a:ext>
            </a:extLst>
          </p:cNvPr>
          <p:cNvSpPr/>
          <p:nvPr/>
        </p:nvSpPr>
        <p:spPr>
          <a:xfrm>
            <a:off x="5111517" y="1836033"/>
            <a:ext cx="353557" cy="33786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FB643F3-A752-4E70-84C9-B3289B64437B}"/>
              </a:ext>
            </a:extLst>
          </p:cNvPr>
          <p:cNvSpPr/>
          <p:nvPr/>
        </p:nvSpPr>
        <p:spPr>
          <a:xfrm>
            <a:off x="5351549" y="3429000"/>
            <a:ext cx="227051" cy="23495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llout: Line with Accent Bar 24">
            <a:extLst>
              <a:ext uri="{FF2B5EF4-FFF2-40B4-BE49-F238E27FC236}">
                <a16:creationId xmlns:a16="http://schemas.microsoft.com/office/drawing/2014/main" xmlns="" id="{F4258873-C72F-49E9-8CCF-5C5EE5AEE536}"/>
              </a:ext>
            </a:extLst>
          </p:cNvPr>
          <p:cNvSpPr/>
          <p:nvPr/>
        </p:nvSpPr>
        <p:spPr>
          <a:xfrm>
            <a:off x="2392463" y="2088739"/>
            <a:ext cx="741297" cy="595399"/>
          </a:xfrm>
          <a:prstGeom prst="accentCallout1">
            <a:avLst>
              <a:gd name="adj1" fmla="val 45921"/>
              <a:gd name="adj2" fmla="val 90348"/>
              <a:gd name="adj3" fmla="val -84788"/>
              <a:gd name="adj4" fmla="val 311795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2</a:t>
            </a:r>
            <a:r>
              <a:rPr lang="en-US" sz="1050" dirty="0">
                <a:solidFill>
                  <a:srgbClr val="C00000"/>
                </a:solidFill>
                <a:latin typeface="Raleway" panose="020B0503030101060003"/>
              </a:rPr>
              <a:t/>
            </a:r>
            <a:br>
              <a:rPr lang="en-US" sz="1050" dirty="0">
                <a:solidFill>
                  <a:srgbClr val="C00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PANAMA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Kuna</a:t>
            </a:r>
            <a:endParaRPr lang="en-US" sz="1000" dirty="0">
              <a:solidFill>
                <a:srgbClr val="C00000"/>
              </a:solidFill>
              <a:latin typeface="Raleway" panose="020B050303010106000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C267C2-C2DE-4184-9C25-249D14AAF40C}"/>
              </a:ext>
            </a:extLst>
          </p:cNvPr>
          <p:cNvSpPr txBox="1"/>
          <p:nvPr/>
        </p:nvSpPr>
        <p:spPr>
          <a:xfrm>
            <a:off x="6962923" y="234227"/>
            <a:ext cx="2142994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Raleway" panose="020B0503030101060003"/>
              </a:rPr>
              <a:t>Rate ratio HIV-related mortality: Indigenous people vs national average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C7223033-C346-432E-9961-371CDABB0861}"/>
              </a:ext>
            </a:extLst>
          </p:cNvPr>
          <p:cNvSpPr/>
          <p:nvPr/>
        </p:nvSpPr>
        <p:spPr>
          <a:xfrm>
            <a:off x="6724726" y="339198"/>
            <a:ext cx="227051" cy="21136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AD35BA2B-CF82-4CD7-8437-FFBC2E8FEB5E}"/>
              </a:ext>
            </a:extLst>
          </p:cNvPr>
          <p:cNvSpPr/>
          <p:nvPr/>
        </p:nvSpPr>
        <p:spPr>
          <a:xfrm>
            <a:off x="5180225" y="2386439"/>
            <a:ext cx="327546" cy="268754"/>
          </a:xfrm>
          <a:custGeom>
            <a:avLst/>
            <a:gdLst>
              <a:gd name="connsiteX0" fmla="*/ 49132 w 327546"/>
              <a:gd name="connsiteY0" fmla="*/ 177421 h 268754"/>
              <a:gd name="connsiteX1" fmla="*/ 43673 w 327546"/>
              <a:gd name="connsiteY1" fmla="*/ 163773 h 268754"/>
              <a:gd name="connsiteX2" fmla="*/ 40943 w 327546"/>
              <a:gd name="connsiteY2" fmla="*/ 155584 h 268754"/>
              <a:gd name="connsiteX3" fmla="*/ 43673 w 327546"/>
              <a:gd name="connsiteY3" fmla="*/ 136477 h 268754"/>
              <a:gd name="connsiteX4" fmla="*/ 51861 w 327546"/>
              <a:gd name="connsiteY4" fmla="*/ 133748 h 268754"/>
              <a:gd name="connsiteX5" fmla="*/ 57320 w 327546"/>
              <a:gd name="connsiteY5" fmla="*/ 125559 h 268754"/>
              <a:gd name="connsiteX6" fmla="*/ 60050 w 327546"/>
              <a:gd name="connsiteY6" fmla="*/ 100993 h 268754"/>
              <a:gd name="connsiteX7" fmla="*/ 70968 w 327546"/>
              <a:gd name="connsiteY7" fmla="*/ 98264 h 268754"/>
              <a:gd name="connsiteX8" fmla="*/ 79157 w 327546"/>
              <a:gd name="connsiteY8" fmla="*/ 92805 h 268754"/>
              <a:gd name="connsiteX9" fmla="*/ 100993 w 327546"/>
              <a:gd name="connsiteY9" fmla="*/ 87346 h 268754"/>
              <a:gd name="connsiteX10" fmla="*/ 109182 w 327546"/>
              <a:gd name="connsiteY10" fmla="*/ 84616 h 268754"/>
              <a:gd name="connsiteX11" fmla="*/ 125559 w 327546"/>
              <a:gd name="connsiteY11" fmla="*/ 73698 h 268754"/>
              <a:gd name="connsiteX12" fmla="*/ 141937 w 327546"/>
              <a:gd name="connsiteY12" fmla="*/ 57320 h 268754"/>
              <a:gd name="connsiteX13" fmla="*/ 152855 w 327546"/>
              <a:gd name="connsiteY13" fmla="*/ 54591 h 268754"/>
              <a:gd name="connsiteX14" fmla="*/ 166503 w 327546"/>
              <a:gd name="connsiteY14" fmla="*/ 46402 h 268754"/>
              <a:gd name="connsiteX15" fmla="*/ 226553 w 327546"/>
              <a:gd name="connsiteY15" fmla="*/ 46402 h 268754"/>
              <a:gd name="connsiteX16" fmla="*/ 234741 w 327546"/>
              <a:gd name="connsiteY16" fmla="*/ 49132 h 268754"/>
              <a:gd name="connsiteX17" fmla="*/ 253848 w 327546"/>
              <a:gd name="connsiteY17" fmla="*/ 43673 h 268754"/>
              <a:gd name="connsiteX18" fmla="*/ 256578 w 327546"/>
              <a:gd name="connsiteY18" fmla="*/ 13648 h 268754"/>
              <a:gd name="connsiteX19" fmla="*/ 264766 w 327546"/>
              <a:gd name="connsiteY19" fmla="*/ 8188 h 268754"/>
              <a:gd name="connsiteX20" fmla="*/ 270225 w 327546"/>
              <a:gd name="connsiteY20" fmla="*/ 0 h 268754"/>
              <a:gd name="connsiteX21" fmla="*/ 289332 w 327546"/>
              <a:gd name="connsiteY21" fmla="*/ 5459 h 268754"/>
              <a:gd name="connsiteX22" fmla="*/ 302980 w 327546"/>
              <a:gd name="connsiteY22" fmla="*/ 21836 h 268754"/>
              <a:gd name="connsiteX23" fmla="*/ 305710 w 327546"/>
              <a:gd name="connsiteY23" fmla="*/ 32754 h 268754"/>
              <a:gd name="connsiteX24" fmla="*/ 300251 w 327546"/>
              <a:gd name="connsiteY24" fmla="*/ 57320 h 268754"/>
              <a:gd name="connsiteX25" fmla="*/ 305710 w 327546"/>
              <a:gd name="connsiteY25" fmla="*/ 62780 h 268754"/>
              <a:gd name="connsiteX26" fmla="*/ 313898 w 327546"/>
              <a:gd name="connsiteY26" fmla="*/ 65509 h 268754"/>
              <a:gd name="connsiteX27" fmla="*/ 316628 w 327546"/>
              <a:gd name="connsiteY27" fmla="*/ 76427 h 268754"/>
              <a:gd name="connsiteX28" fmla="*/ 322087 w 327546"/>
              <a:gd name="connsiteY28" fmla="*/ 100993 h 268754"/>
              <a:gd name="connsiteX29" fmla="*/ 324817 w 327546"/>
              <a:gd name="connsiteY29" fmla="*/ 122830 h 268754"/>
              <a:gd name="connsiteX30" fmla="*/ 327546 w 327546"/>
              <a:gd name="connsiteY30" fmla="*/ 131018 h 268754"/>
              <a:gd name="connsiteX31" fmla="*/ 324817 w 327546"/>
              <a:gd name="connsiteY31" fmla="*/ 171962 h 268754"/>
              <a:gd name="connsiteX32" fmla="*/ 319357 w 327546"/>
              <a:gd name="connsiteY32" fmla="*/ 180150 h 268754"/>
              <a:gd name="connsiteX33" fmla="*/ 313898 w 327546"/>
              <a:gd name="connsiteY33" fmla="*/ 196528 h 268754"/>
              <a:gd name="connsiteX34" fmla="*/ 302980 w 327546"/>
              <a:gd name="connsiteY34" fmla="*/ 226553 h 268754"/>
              <a:gd name="connsiteX35" fmla="*/ 294791 w 327546"/>
              <a:gd name="connsiteY35" fmla="*/ 232012 h 268754"/>
              <a:gd name="connsiteX36" fmla="*/ 281144 w 327546"/>
              <a:gd name="connsiteY36" fmla="*/ 242930 h 268754"/>
              <a:gd name="connsiteX37" fmla="*/ 270225 w 327546"/>
              <a:gd name="connsiteY37" fmla="*/ 256578 h 268754"/>
              <a:gd name="connsiteX38" fmla="*/ 262037 w 327546"/>
              <a:gd name="connsiteY38" fmla="*/ 259307 h 268754"/>
              <a:gd name="connsiteX39" fmla="*/ 221094 w 327546"/>
              <a:gd name="connsiteY39" fmla="*/ 264766 h 268754"/>
              <a:gd name="connsiteX40" fmla="*/ 180150 w 327546"/>
              <a:gd name="connsiteY40" fmla="*/ 264766 h 268754"/>
              <a:gd name="connsiteX41" fmla="*/ 163773 w 327546"/>
              <a:gd name="connsiteY41" fmla="*/ 259307 h 268754"/>
              <a:gd name="connsiteX42" fmla="*/ 155584 w 327546"/>
              <a:gd name="connsiteY42" fmla="*/ 256578 h 268754"/>
              <a:gd name="connsiteX43" fmla="*/ 147396 w 327546"/>
              <a:gd name="connsiteY43" fmla="*/ 251119 h 268754"/>
              <a:gd name="connsiteX44" fmla="*/ 106452 w 327546"/>
              <a:gd name="connsiteY44" fmla="*/ 245660 h 268754"/>
              <a:gd name="connsiteX45" fmla="*/ 79157 w 327546"/>
              <a:gd name="connsiteY45" fmla="*/ 237471 h 268754"/>
              <a:gd name="connsiteX46" fmla="*/ 70968 w 327546"/>
              <a:gd name="connsiteY46" fmla="*/ 234741 h 268754"/>
              <a:gd name="connsiteX47" fmla="*/ 46402 w 327546"/>
              <a:gd name="connsiteY47" fmla="*/ 221094 h 268754"/>
              <a:gd name="connsiteX48" fmla="*/ 40943 w 327546"/>
              <a:gd name="connsiteY48" fmla="*/ 215634 h 268754"/>
              <a:gd name="connsiteX49" fmla="*/ 19107 w 327546"/>
              <a:gd name="connsiteY49" fmla="*/ 215634 h 268754"/>
              <a:gd name="connsiteX50" fmla="*/ 13648 w 327546"/>
              <a:gd name="connsiteY50" fmla="*/ 251119 h 268754"/>
              <a:gd name="connsiteX51" fmla="*/ 8188 w 327546"/>
              <a:gd name="connsiteY51" fmla="*/ 259307 h 268754"/>
              <a:gd name="connsiteX52" fmla="*/ 5459 w 327546"/>
              <a:gd name="connsiteY52" fmla="*/ 267496 h 268754"/>
              <a:gd name="connsiteX53" fmla="*/ 2729 w 327546"/>
              <a:gd name="connsiteY53" fmla="*/ 259307 h 268754"/>
              <a:gd name="connsiteX54" fmla="*/ 0 w 327546"/>
              <a:gd name="connsiteY54" fmla="*/ 248389 h 268754"/>
              <a:gd name="connsiteX55" fmla="*/ 2729 w 327546"/>
              <a:gd name="connsiteY55" fmla="*/ 212905 h 268754"/>
              <a:gd name="connsiteX56" fmla="*/ 5459 w 327546"/>
              <a:gd name="connsiteY56" fmla="*/ 204716 h 268754"/>
              <a:gd name="connsiteX57" fmla="*/ 21836 w 327546"/>
              <a:gd name="connsiteY57" fmla="*/ 199257 h 268754"/>
              <a:gd name="connsiteX58" fmla="*/ 30025 w 327546"/>
              <a:gd name="connsiteY58" fmla="*/ 196528 h 268754"/>
              <a:gd name="connsiteX59" fmla="*/ 49132 w 327546"/>
              <a:gd name="connsiteY59" fmla="*/ 177421 h 26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7546" h="268754">
                <a:moveTo>
                  <a:pt x="49132" y="177421"/>
                </a:moveTo>
                <a:cubicBezTo>
                  <a:pt x="47312" y="172872"/>
                  <a:pt x="45393" y="168361"/>
                  <a:pt x="43673" y="163773"/>
                </a:cubicBezTo>
                <a:cubicBezTo>
                  <a:pt x="42663" y="161079"/>
                  <a:pt x="40943" y="158461"/>
                  <a:pt x="40943" y="155584"/>
                </a:cubicBezTo>
                <a:cubicBezTo>
                  <a:pt x="40943" y="149150"/>
                  <a:pt x="40796" y="142231"/>
                  <a:pt x="43673" y="136477"/>
                </a:cubicBezTo>
                <a:cubicBezTo>
                  <a:pt x="44960" y="133904"/>
                  <a:pt x="49132" y="134658"/>
                  <a:pt x="51861" y="133748"/>
                </a:cubicBezTo>
                <a:cubicBezTo>
                  <a:pt x="53681" y="131018"/>
                  <a:pt x="56524" y="128742"/>
                  <a:pt x="57320" y="125559"/>
                </a:cubicBezTo>
                <a:cubicBezTo>
                  <a:pt x="59318" y="117566"/>
                  <a:pt x="56365" y="108362"/>
                  <a:pt x="60050" y="100993"/>
                </a:cubicBezTo>
                <a:cubicBezTo>
                  <a:pt x="61728" y="97638"/>
                  <a:pt x="67329" y="99174"/>
                  <a:pt x="70968" y="98264"/>
                </a:cubicBezTo>
                <a:cubicBezTo>
                  <a:pt x="73698" y="96444"/>
                  <a:pt x="76074" y="93926"/>
                  <a:pt x="79157" y="92805"/>
                </a:cubicBezTo>
                <a:cubicBezTo>
                  <a:pt x="86208" y="90241"/>
                  <a:pt x="93875" y="89719"/>
                  <a:pt x="100993" y="87346"/>
                </a:cubicBezTo>
                <a:cubicBezTo>
                  <a:pt x="103723" y="86436"/>
                  <a:pt x="106667" y="86013"/>
                  <a:pt x="109182" y="84616"/>
                </a:cubicBezTo>
                <a:cubicBezTo>
                  <a:pt x="114917" y="81430"/>
                  <a:pt x="120920" y="78337"/>
                  <a:pt x="125559" y="73698"/>
                </a:cubicBezTo>
                <a:cubicBezTo>
                  <a:pt x="131018" y="68239"/>
                  <a:pt x="134447" y="59192"/>
                  <a:pt x="141937" y="57320"/>
                </a:cubicBezTo>
                <a:lnTo>
                  <a:pt x="152855" y="54591"/>
                </a:lnTo>
                <a:cubicBezTo>
                  <a:pt x="157404" y="51861"/>
                  <a:pt x="161470" y="48080"/>
                  <a:pt x="166503" y="46402"/>
                </a:cubicBezTo>
                <a:cubicBezTo>
                  <a:pt x="183601" y="40703"/>
                  <a:pt x="212249" y="45449"/>
                  <a:pt x="226553" y="46402"/>
                </a:cubicBezTo>
                <a:cubicBezTo>
                  <a:pt x="229282" y="47312"/>
                  <a:pt x="231864" y="49132"/>
                  <a:pt x="234741" y="49132"/>
                </a:cubicBezTo>
                <a:cubicBezTo>
                  <a:pt x="238166" y="49132"/>
                  <a:pt x="249987" y="44960"/>
                  <a:pt x="253848" y="43673"/>
                </a:cubicBezTo>
                <a:cubicBezTo>
                  <a:pt x="254758" y="33665"/>
                  <a:pt x="253623" y="23253"/>
                  <a:pt x="256578" y="13648"/>
                </a:cubicBezTo>
                <a:cubicBezTo>
                  <a:pt x="257543" y="10513"/>
                  <a:pt x="262446" y="10508"/>
                  <a:pt x="264766" y="8188"/>
                </a:cubicBezTo>
                <a:cubicBezTo>
                  <a:pt x="267085" y="5868"/>
                  <a:pt x="268405" y="2729"/>
                  <a:pt x="270225" y="0"/>
                </a:cubicBezTo>
                <a:cubicBezTo>
                  <a:pt x="271685" y="365"/>
                  <a:pt x="286979" y="3890"/>
                  <a:pt x="289332" y="5459"/>
                </a:cubicBezTo>
                <a:cubicBezTo>
                  <a:pt x="295637" y="9663"/>
                  <a:pt x="298951" y="15794"/>
                  <a:pt x="302980" y="21836"/>
                </a:cubicBezTo>
                <a:cubicBezTo>
                  <a:pt x="303890" y="25475"/>
                  <a:pt x="305710" y="29003"/>
                  <a:pt x="305710" y="32754"/>
                </a:cubicBezTo>
                <a:cubicBezTo>
                  <a:pt x="305710" y="42360"/>
                  <a:pt x="303065" y="48877"/>
                  <a:pt x="300251" y="57320"/>
                </a:cubicBezTo>
                <a:cubicBezTo>
                  <a:pt x="302071" y="59140"/>
                  <a:pt x="303503" y="61456"/>
                  <a:pt x="305710" y="62780"/>
                </a:cubicBezTo>
                <a:cubicBezTo>
                  <a:pt x="308177" y="64260"/>
                  <a:pt x="312101" y="63263"/>
                  <a:pt x="313898" y="65509"/>
                </a:cubicBezTo>
                <a:cubicBezTo>
                  <a:pt x="316242" y="68438"/>
                  <a:pt x="315814" y="72765"/>
                  <a:pt x="316628" y="76427"/>
                </a:cubicBezTo>
                <a:cubicBezTo>
                  <a:pt x="323558" y="107614"/>
                  <a:pt x="315429" y="74366"/>
                  <a:pt x="322087" y="100993"/>
                </a:cubicBezTo>
                <a:cubicBezTo>
                  <a:pt x="322997" y="108272"/>
                  <a:pt x="323505" y="115613"/>
                  <a:pt x="324817" y="122830"/>
                </a:cubicBezTo>
                <a:cubicBezTo>
                  <a:pt x="325332" y="125661"/>
                  <a:pt x="327546" y="128141"/>
                  <a:pt x="327546" y="131018"/>
                </a:cubicBezTo>
                <a:cubicBezTo>
                  <a:pt x="327546" y="144696"/>
                  <a:pt x="327066" y="158470"/>
                  <a:pt x="324817" y="171962"/>
                </a:cubicBezTo>
                <a:cubicBezTo>
                  <a:pt x="324278" y="175198"/>
                  <a:pt x="321177" y="177421"/>
                  <a:pt x="319357" y="180150"/>
                </a:cubicBezTo>
                <a:cubicBezTo>
                  <a:pt x="317537" y="185609"/>
                  <a:pt x="315294" y="190945"/>
                  <a:pt x="313898" y="196528"/>
                </a:cubicBezTo>
                <a:cubicBezTo>
                  <a:pt x="311311" y="206876"/>
                  <a:pt x="310997" y="218536"/>
                  <a:pt x="302980" y="226553"/>
                </a:cubicBezTo>
                <a:cubicBezTo>
                  <a:pt x="300660" y="228873"/>
                  <a:pt x="297521" y="230192"/>
                  <a:pt x="294791" y="232012"/>
                </a:cubicBezTo>
                <a:cubicBezTo>
                  <a:pt x="279144" y="255481"/>
                  <a:pt x="299980" y="227860"/>
                  <a:pt x="281144" y="242930"/>
                </a:cubicBezTo>
                <a:cubicBezTo>
                  <a:pt x="269986" y="251857"/>
                  <a:pt x="281356" y="249900"/>
                  <a:pt x="270225" y="256578"/>
                </a:cubicBezTo>
                <a:cubicBezTo>
                  <a:pt x="267758" y="258058"/>
                  <a:pt x="264828" y="258609"/>
                  <a:pt x="262037" y="259307"/>
                </a:cubicBezTo>
                <a:cubicBezTo>
                  <a:pt x="246956" y="263077"/>
                  <a:pt x="238160" y="263060"/>
                  <a:pt x="221094" y="264766"/>
                </a:cubicBezTo>
                <a:cubicBezTo>
                  <a:pt x="204070" y="270441"/>
                  <a:pt x="209836" y="269714"/>
                  <a:pt x="180150" y="264766"/>
                </a:cubicBezTo>
                <a:cubicBezTo>
                  <a:pt x="174474" y="263820"/>
                  <a:pt x="169232" y="261127"/>
                  <a:pt x="163773" y="259307"/>
                </a:cubicBezTo>
                <a:lnTo>
                  <a:pt x="155584" y="256578"/>
                </a:lnTo>
                <a:cubicBezTo>
                  <a:pt x="152855" y="254758"/>
                  <a:pt x="150467" y="252271"/>
                  <a:pt x="147396" y="251119"/>
                </a:cubicBezTo>
                <a:cubicBezTo>
                  <a:pt x="139170" y="248034"/>
                  <a:pt x="110007" y="246015"/>
                  <a:pt x="106452" y="245660"/>
                </a:cubicBezTo>
                <a:cubicBezTo>
                  <a:pt x="89954" y="241535"/>
                  <a:pt x="99090" y="244115"/>
                  <a:pt x="79157" y="237471"/>
                </a:cubicBezTo>
                <a:cubicBezTo>
                  <a:pt x="76427" y="236561"/>
                  <a:pt x="73362" y="236337"/>
                  <a:pt x="70968" y="234741"/>
                </a:cubicBezTo>
                <a:cubicBezTo>
                  <a:pt x="52197" y="222227"/>
                  <a:pt x="60815" y="225897"/>
                  <a:pt x="46402" y="221094"/>
                </a:cubicBezTo>
                <a:cubicBezTo>
                  <a:pt x="44582" y="219274"/>
                  <a:pt x="43245" y="216785"/>
                  <a:pt x="40943" y="215634"/>
                </a:cubicBezTo>
                <a:cubicBezTo>
                  <a:pt x="31240" y="210782"/>
                  <a:pt x="28810" y="213209"/>
                  <a:pt x="19107" y="215634"/>
                </a:cubicBezTo>
                <a:cubicBezTo>
                  <a:pt x="18326" y="223448"/>
                  <a:pt x="18565" y="241286"/>
                  <a:pt x="13648" y="251119"/>
                </a:cubicBezTo>
                <a:cubicBezTo>
                  <a:pt x="12181" y="254053"/>
                  <a:pt x="10008" y="256578"/>
                  <a:pt x="8188" y="259307"/>
                </a:cubicBezTo>
                <a:cubicBezTo>
                  <a:pt x="7278" y="262037"/>
                  <a:pt x="8336" y="267496"/>
                  <a:pt x="5459" y="267496"/>
                </a:cubicBezTo>
                <a:cubicBezTo>
                  <a:pt x="2582" y="267496"/>
                  <a:pt x="3519" y="262074"/>
                  <a:pt x="2729" y="259307"/>
                </a:cubicBezTo>
                <a:cubicBezTo>
                  <a:pt x="1698" y="255700"/>
                  <a:pt x="910" y="252028"/>
                  <a:pt x="0" y="248389"/>
                </a:cubicBezTo>
                <a:cubicBezTo>
                  <a:pt x="910" y="236561"/>
                  <a:pt x="1258" y="224676"/>
                  <a:pt x="2729" y="212905"/>
                </a:cubicBezTo>
                <a:cubicBezTo>
                  <a:pt x="3086" y="210050"/>
                  <a:pt x="3118" y="206388"/>
                  <a:pt x="5459" y="204716"/>
                </a:cubicBezTo>
                <a:cubicBezTo>
                  <a:pt x="10141" y="201371"/>
                  <a:pt x="16377" y="201077"/>
                  <a:pt x="21836" y="199257"/>
                </a:cubicBezTo>
                <a:cubicBezTo>
                  <a:pt x="24566" y="198347"/>
                  <a:pt x="28739" y="199102"/>
                  <a:pt x="30025" y="196528"/>
                </a:cubicBezTo>
                <a:lnTo>
                  <a:pt x="49132" y="177421"/>
                </a:lnTo>
                <a:close/>
              </a:path>
            </a:pathLst>
          </a:custGeom>
          <a:solidFill>
            <a:srgbClr val="FFAC9B"/>
          </a:solidFill>
          <a:ln>
            <a:solidFill>
              <a:srgbClr val="FFAC9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7D5F9D-1335-40E2-972B-F2145AE222B6}"/>
              </a:ext>
            </a:extLst>
          </p:cNvPr>
          <p:cNvSpPr txBox="1"/>
          <p:nvPr/>
        </p:nvSpPr>
        <p:spPr>
          <a:xfrm>
            <a:off x="151006" y="484087"/>
            <a:ext cx="21506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1.0                                          33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5289FBA-C25B-4474-B410-34ECC6F5ED78}"/>
              </a:ext>
            </a:extLst>
          </p:cNvPr>
          <p:cNvSpPr txBox="1"/>
          <p:nvPr/>
        </p:nvSpPr>
        <p:spPr>
          <a:xfrm>
            <a:off x="397397" y="6649549"/>
            <a:ext cx="88400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Sources: </a:t>
            </a:r>
            <a:r>
              <a:rPr lang="en-US" sz="800" dirty="0" err="1"/>
              <a:t>Benzaken</a:t>
            </a:r>
            <a:r>
              <a:rPr lang="en-US" sz="800" dirty="0"/>
              <a:t> et al 2017, 2012, Paz-Bailey et al 2009, </a:t>
            </a:r>
            <a:r>
              <a:rPr lang="en-US" sz="800" dirty="0" err="1"/>
              <a:t>Zavaleta</a:t>
            </a:r>
            <a:r>
              <a:rPr lang="en-US" sz="800" dirty="0"/>
              <a:t> et al 2007, Bartlett et al 2017,  </a:t>
            </a:r>
            <a:r>
              <a:rPr lang="en-US" sz="800" dirty="0" err="1"/>
              <a:t>Villalba</a:t>
            </a:r>
            <a:r>
              <a:rPr lang="en-US" sz="800" dirty="0"/>
              <a:t> et al 2007, Ponce et al 2017, Mendoza et al 2013, Garcia, Bayer &amp; </a:t>
            </a:r>
            <a:r>
              <a:rPr lang="en-US" sz="800" dirty="0" err="1"/>
              <a:t>Carcamo</a:t>
            </a:r>
            <a:r>
              <a:rPr lang="en-US" sz="800" dirty="0"/>
              <a:t> 2014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5F7D1A5-5246-4CEE-A030-59D8190F18BE}"/>
              </a:ext>
            </a:extLst>
          </p:cNvPr>
          <p:cNvSpPr txBox="1"/>
          <p:nvPr/>
        </p:nvSpPr>
        <p:spPr>
          <a:xfrm>
            <a:off x="1519324" y="268925"/>
            <a:ext cx="1570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aleway" panose="020B0503030101060003"/>
              </a:rPr>
              <a:t>HIV prevalence ratio: Indigenous people vs national average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AEFE8679-F202-4351-AA75-D060940E4C14}"/>
              </a:ext>
            </a:extLst>
          </p:cNvPr>
          <p:cNvSpPr/>
          <p:nvPr/>
        </p:nvSpPr>
        <p:spPr>
          <a:xfrm>
            <a:off x="5192752" y="1901228"/>
            <a:ext cx="1636579" cy="1277453"/>
          </a:xfrm>
          <a:custGeom>
            <a:avLst/>
            <a:gdLst>
              <a:gd name="connsiteX0" fmla="*/ 924373 w 1636579"/>
              <a:gd name="connsiteY0" fmla="*/ 187105 h 1277453"/>
              <a:gd name="connsiteX1" fmla="*/ 930408 w 1636579"/>
              <a:gd name="connsiteY1" fmla="*/ 202194 h 1277453"/>
              <a:gd name="connsiteX2" fmla="*/ 936444 w 1636579"/>
              <a:gd name="connsiteY2" fmla="*/ 319889 h 1277453"/>
              <a:gd name="connsiteX3" fmla="*/ 939462 w 1636579"/>
              <a:gd name="connsiteY3" fmla="*/ 350067 h 1277453"/>
              <a:gd name="connsiteX4" fmla="*/ 948515 w 1636579"/>
              <a:gd name="connsiteY4" fmla="*/ 356103 h 1277453"/>
              <a:gd name="connsiteX5" fmla="*/ 951533 w 1636579"/>
              <a:gd name="connsiteY5" fmla="*/ 365156 h 1277453"/>
              <a:gd name="connsiteX6" fmla="*/ 969640 w 1636579"/>
              <a:gd name="connsiteY6" fmla="*/ 395334 h 1277453"/>
              <a:gd name="connsiteX7" fmla="*/ 999818 w 1636579"/>
              <a:gd name="connsiteY7" fmla="*/ 404388 h 1277453"/>
              <a:gd name="connsiteX8" fmla="*/ 987747 w 1636579"/>
              <a:gd name="connsiteY8" fmla="*/ 416459 h 1277453"/>
              <a:gd name="connsiteX9" fmla="*/ 981711 w 1636579"/>
              <a:gd name="connsiteY9" fmla="*/ 431548 h 1277453"/>
              <a:gd name="connsiteX10" fmla="*/ 969640 w 1636579"/>
              <a:gd name="connsiteY10" fmla="*/ 443620 h 1277453"/>
              <a:gd name="connsiteX11" fmla="*/ 969640 w 1636579"/>
              <a:gd name="connsiteY11" fmla="*/ 510012 h 1277453"/>
              <a:gd name="connsiteX12" fmla="*/ 972658 w 1636579"/>
              <a:gd name="connsiteY12" fmla="*/ 497940 h 1277453"/>
              <a:gd name="connsiteX13" fmla="*/ 975676 w 1636579"/>
              <a:gd name="connsiteY13" fmla="*/ 488887 h 1277453"/>
              <a:gd name="connsiteX14" fmla="*/ 981711 w 1636579"/>
              <a:gd name="connsiteY14" fmla="*/ 497940 h 1277453"/>
              <a:gd name="connsiteX15" fmla="*/ 1011890 w 1636579"/>
              <a:gd name="connsiteY15" fmla="*/ 516047 h 1277453"/>
              <a:gd name="connsiteX16" fmla="*/ 1020943 w 1636579"/>
              <a:gd name="connsiteY16" fmla="*/ 522083 h 1277453"/>
              <a:gd name="connsiteX17" fmla="*/ 1051121 w 1636579"/>
              <a:gd name="connsiteY17" fmla="*/ 528119 h 1277453"/>
              <a:gd name="connsiteX18" fmla="*/ 1060175 w 1636579"/>
              <a:gd name="connsiteY18" fmla="*/ 537172 h 1277453"/>
              <a:gd name="connsiteX19" fmla="*/ 1063193 w 1636579"/>
              <a:gd name="connsiteY19" fmla="*/ 546225 h 1277453"/>
              <a:gd name="connsiteX20" fmla="*/ 1075264 w 1636579"/>
              <a:gd name="connsiteY20" fmla="*/ 564332 h 1277453"/>
              <a:gd name="connsiteX21" fmla="*/ 1081299 w 1636579"/>
              <a:gd name="connsiteY21" fmla="*/ 573386 h 1277453"/>
              <a:gd name="connsiteX22" fmla="*/ 1087335 w 1636579"/>
              <a:gd name="connsiteY22" fmla="*/ 582439 h 1277453"/>
              <a:gd name="connsiteX23" fmla="*/ 1090353 w 1636579"/>
              <a:gd name="connsiteY23" fmla="*/ 591493 h 1277453"/>
              <a:gd name="connsiteX24" fmla="*/ 1108460 w 1636579"/>
              <a:gd name="connsiteY24" fmla="*/ 612618 h 1277453"/>
              <a:gd name="connsiteX25" fmla="*/ 1117513 w 1636579"/>
              <a:gd name="connsiteY25" fmla="*/ 615635 h 1277453"/>
              <a:gd name="connsiteX26" fmla="*/ 1138638 w 1636579"/>
              <a:gd name="connsiteY26" fmla="*/ 624689 h 1277453"/>
              <a:gd name="connsiteX27" fmla="*/ 1159763 w 1636579"/>
              <a:gd name="connsiteY27" fmla="*/ 633742 h 1277453"/>
              <a:gd name="connsiteX28" fmla="*/ 1168816 w 1636579"/>
              <a:gd name="connsiteY28" fmla="*/ 639778 h 1277453"/>
              <a:gd name="connsiteX29" fmla="*/ 1202012 w 1636579"/>
              <a:gd name="connsiteY29" fmla="*/ 645814 h 1277453"/>
              <a:gd name="connsiteX30" fmla="*/ 1241244 w 1636579"/>
              <a:gd name="connsiteY30" fmla="*/ 651849 h 1277453"/>
              <a:gd name="connsiteX31" fmla="*/ 1250298 w 1636579"/>
              <a:gd name="connsiteY31" fmla="*/ 657885 h 1277453"/>
              <a:gd name="connsiteX32" fmla="*/ 1259351 w 1636579"/>
              <a:gd name="connsiteY32" fmla="*/ 660903 h 1277453"/>
              <a:gd name="connsiteX33" fmla="*/ 1253315 w 1636579"/>
              <a:gd name="connsiteY33" fmla="*/ 703152 h 1277453"/>
              <a:gd name="connsiteX34" fmla="*/ 1247280 w 1636579"/>
              <a:gd name="connsiteY34" fmla="*/ 712206 h 1277453"/>
              <a:gd name="connsiteX35" fmla="*/ 1238226 w 1636579"/>
              <a:gd name="connsiteY35" fmla="*/ 715223 h 1277453"/>
              <a:gd name="connsiteX36" fmla="*/ 1217101 w 1636579"/>
              <a:gd name="connsiteY36" fmla="*/ 733330 h 1277453"/>
              <a:gd name="connsiteX37" fmla="*/ 1198995 w 1636579"/>
              <a:gd name="connsiteY37" fmla="*/ 739366 h 1277453"/>
              <a:gd name="connsiteX38" fmla="*/ 1186923 w 1636579"/>
              <a:gd name="connsiteY38" fmla="*/ 745402 h 1277453"/>
              <a:gd name="connsiteX39" fmla="*/ 1159763 w 1636579"/>
              <a:gd name="connsiteY39" fmla="*/ 754455 h 1277453"/>
              <a:gd name="connsiteX40" fmla="*/ 1141656 w 1636579"/>
              <a:gd name="connsiteY40" fmla="*/ 796705 h 1277453"/>
              <a:gd name="connsiteX41" fmla="*/ 1138638 w 1636579"/>
              <a:gd name="connsiteY41" fmla="*/ 808776 h 1277453"/>
              <a:gd name="connsiteX42" fmla="*/ 1135620 w 1636579"/>
              <a:gd name="connsiteY42" fmla="*/ 823865 h 1277453"/>
              <a:gd name="connsiteX43" fmla="*/ 1129585 w 1636579"/>
              <a:gd name="connsiteY43" fmla="*/ 832919 h 1277453"/>
              <a:gd name="connsiteX44" fmla="*/ 1123549 w 1636579"/>
              <a:gd name="connsiteY44" fmla="*/ 860079 h 1277453"/>
              <a:gd name="connsiteX45" fmla="*/ 1120531 w 1636579"/>
              <a:gd name="connsiteY45" fmla="*/ 869132 h 1277453"/>
              <a:gd name="connsiteX46" fmla="*/ 1111478 w 1636579"/>
              <a:gd name="connsiteY46" fmla="*/ 881204 h 1277453"/>
              <a:gd name="connsiteX47" fmla="*/ 1060175 w 1636579"/>
              <a:gd name="connsiteY47" fmla="*/ 902328 h 1277453"/>
              <a:gd name="connsiteX48" fmla="*/ 1026979 w 1636579"/>
              <a:gd name="connsiteY48" fmla="*/ 926471 h 1277453"/>
              <a:gd name="connsiteX49" fmla="*/ 1011890 w 1636579"/>
              <a:gd name="connsiteY49" fmla="*/ 941560 h 1277453"/>
              <a:gd name="connsiteX50" fmla="*/ 1002836 w 1636579"/>
              <a:gd name="connsiteY50" fmla="*/ 959667 h 1277453"/>
              <a:gd name="connsiteX51" fmla="*/ 999818 w 1636579"/>
              <a:gd name="connsiteY51" fmla="*/ 968721 h 1277453"/>
              <a:gd name="connsiteX52" fmla="*/ 987747 w 1636579"/>
              <a:gd name="connsiteY52" fmla="*/ 989845 h 1277453"/>
              <a:gd name="connsiteX53" fmla="*/ 984729 w 1636579"/>
              <a:gd name="connsiteY53" fmla="*/ 998899 h 1277453"/>
              <a:gd name="connsiteX54" fmla="*/ 951533 w 1636579"/>
              <a:gd name="connsiteY54" fmla="*/ 1010970 h 1277453"/>
              <a:gd name="connsiteX55" fmla="*/ 936444 w 1636579"/>
              <a:gd name="connsiteY55" fmla="*/ 1017006 h 1277453"/>
              <a:gd name="connsiteX56" fmla="*/ 915319 w 1636579"/>
              <a:gd name="connsiteY56" fmla="*/ 1020023 h 1277453"/>
              <a:gd name="connsiteX57" fmla="*/ 897212 w 1636579"/>
              <a:gd name="connsiteY57" fmla="*/ 1023041 h 1277453"/>
              <a:gd name="connsiteX58" fmla="*/ 824785 w 1636579"/>
              <a:gd name="connsiteY58" fmla="*/ 1020023 h 1277453"/>
              <a:gd name="connsiteX59" fmla="*/ 818749 w 1636579"/>
              <a:gd name="connsiteY59" fmla="*/ 1001917 h 1277453"/>
              <a:gd name="connsiteX60" fmla="*/ 812713 w 1636579"/>
              <a:gd name="connsiteY60" fmla="*/ 992863 h 1277453"/>
              <a:gd name="connsiteX61" fmla="*/ 806678 w 1636579"/>
              <a:gd name="connsiteY61" fmla="*/ 974756 h 1277453"/>
              <a:gd name="connsiteX62" fmla="*/ 800642 w 1636579"/>
              <a:gd name="connsiteY62" fmla="*/ 953631 h 1277453"/>
              <a:gd name="connsiteX63" fmla="*/ 794606 w 1636579"/>
              <a:gd name="connsiteY63" fmla="*/ 944578 h 1277453"/>
              <a:gd name="connsiteX64" fmla="*/ 788571 w 1636579"/>
              <a:gd name="connsiteY64" fmla="*/ 914400 h 1277453"/>
              <a:gd name="connsiteX65" fmla="*/ 773482 w 1636579"/>
              <a:gd name="connsiteY65" fmla="*/ 899311 h 1277453"/>
              <a:gd name="connsiteX66" fmla="*/ 764428 w 1636579"/>
              <a:gd name="connsiteY66" fmla="*/ 893275 h 1277453"/>
              <a:gd name="connsiteX67" fmla="*/ 719161 w 1636579"/>
              <a:gd name="connsiteY67" fmla="*/ 896293 h 1277453"/>
              <a:gd name="connsiteX68" fmla="*/ 701054 w 1636579"/>
              <a:gd name="connsiteY68" fmla="*/ 902328 h 1277453"/>
              <a:gd name="connsiteX69" fmla="*/ 692000 w 1636579"/>
              <a:gd name="connsiteY69" fmla="*/ 908364 h 1277453"/>
              <a:gd name="connsiteX70" fmla="*/ 682947 w 1636579"/>
              <a:gd name="connsiteY70" fmla="*/ 917418 h 1277453"/>
              <a:gd name="connsiteX71" fmla="*/ 670876 w 1636579"/>
              <a:gd name="connsiteY71" fmla="*/ 920435 h 1277453"/>
              <a:gd name="connsiteX72" fmla="*/ 661822 w 1636579"/>
              <a:gd name="connsiteY72" fmla="*/ 926471 h 1277453"/>
              <a:gd name="connsiteX73" fmla="*/ 595430 w 1636579"/>
              <a:gd name="connsiteY73" fmla="*/ 923453 h 1277453"/>
              <a:gd name="connsiteX74" fmla="*/ 562234 w 1636579"/>
              <a:gd name="connsiteY74" fmla="*/ 902328 h 1277453"/>
              <a:gd name="connsiteX75" fmla="*/ 556198 w 1636579"/>
              <a:gd name="connsiteY75" fmla="*/ 893275 h 1277453"/>
              <a:gd name="connsiteX76" fmla="*/ 544127 w 1636579"/>
              <a:gd name="connsiteY76" fmla="*/ 878186 h 1277453"/>
              <a:gd name="connsiteX77" fmla="*/ 541109 w 1636579"/>
              <a:gd name="connsiteY77" fmla="*/ 869132 h 1277453"/>
              <a:gd name="connsiteX78" fmla="*/ 504896 w 1636579"/>
              <a:gd name="connsiteY78" fmla="*/ 838954 h 1277453"/>
              <a:gd name="connsiteX79" fmla="*/ 492824 w 1636579"/>
              <a:gd name="connsiteY79" fmla="*/ 832919 h 1277453"/>
              <a:gd name="connsiteX80" fmla="*/ 465664 w 1636579"/>
              <a:gd name="connsiteY80" fmla="*/ 826883 h 1277453"/>
              <a:gd name="connsiteX81" fmla="*/ 396254 w 1636579"/>
              <a:gd name="connsiteY81" fmla="*/ 832919 h 1277453"/>
              <a:gd name="connsiteX82" fmla="*/ 384183 w 1636579"/>
              <a:gd name="connsiteY82" fmla="*/ 838954 h 1277453"/>
              <a:gd name="connsiteX83" fmla="*/ 366076 w 1636579"/>
              <a:gd name="connsiteY83" fmla="*/ 829901 h 1277453"/>
              <a:gd name="connsiteX84" fmla="*/ 357022 w 1636579"/>
              <a:gd name="connsiteY84" fmla="*/ 820847 h 1277453"/>
              <a:gd name="connsiteX85" fmla="*/ 341933 w 1636579"/>
              <a:gd name="connsiteY85" fmla="*/ 817829 h 1277453"/>
              <a:gd name="connsiteX86" fmla="*/ 269505 w 1636579"/>
              <a:gd name="connsiteY86" fmla="*/ 811794 h 1277453"/>
              <a:gd name="connsiteX87" fmla="*/ 233292 w 1636579"/>
              <a:gd name="connsiteY87" fmla="*/ 805758 h 1277453"/>
              <a:gd name="connsiteX88" fmla="*/ 58258 w 1636579"/>
              <a:gd name="connsiteY88" fmla="*/ 799722 h 1277453"/>
              <a:gd name="connsiteX89" fmla="*/ 31098 w 1636579"/>
              <a:gd name="connsiteY89" fmla="*/ 793687 h 1277453"/>
              <a:gd name="connsiteX90" fmla="*/ 16008 w 1636579"/>
              <a:gd name="connsiteY90" fmla="*/ 781616 h 1277453"/>
              <a:gd name="connsiteX91" fmla="*/ 6955 w 1636579"/>
              <a:gd name="connsiteY91" fmla="*/ 772562 h 1277453"/>
              <a:gd name="connsiteX92" fmla="*/ 919 w 1636579"/>
              <a:gd name="connsiteY92" fmla="*/ 763509 h 1277453"/>
              <a:gd name="connsiteX93" fmla="*/ 16008 w 1636579"/>
              <a:gd name="connsiteY93" fmla="*/ 769544 h 1277453"/>
              <a:gd name="connsiteX94" fmla="*/ 25062 w 1636579"/>
              <a:gd name="connsiteY94" fmla="*/ 787651 h 1277453"/>
              <a:gd name="connsiteX95" fmla="*/ 34115 w 1636579"/>
              <a:gd name="connsiteY95" fmla="*/ 793687 h 1277453"/>
              <a:gd name="connsiteX96" fmla="*/ 43169 w 1636579"/>
              <a:gd name="connsiteY96" fmla="*/ 826883 h 1277453"/>
              <a:gd name="connsiteX97" fmla="*/ 31098 w 1636579"/>
              <a:gd name="connsiteY97" fmla="*/ 832919 h 1277453"/>
              <a:gd name="connsiteX98" fmla="*/ 79383 w 1636579"/>
              <a:gd name="connsiteY98" fmla="*/ 848008 h 1277453"/>
              <a:gd name="connsiteX99" fmla="*/ 82400 w 1636579"/>
              <a:gd name="connsiteY99" fmla="*/ 857061 h 1277453"/>
              <a:gd name="connsiteX100" fmla="*/ 100507 w 1636579"/>
              <a:gd name="connsiteY100" fmla="*/ 869132 h 1277453"/>
              <a:gd name="connsiteX101" fmla="*/ 181989 w 1636579"/>
              <a:gd name="connsiteY101" fmla="*/ 860079 h 1277453"/>
              <a:gd name="connsiteX102" fmla="*/ 194060 w 1636579"/>
              <a:gd name="connsiteY102" fmla="*/ 851025 h 1277453"/>
              <a:gd name="connsiteX103" fmla="*/ 203113 w 1636579"/>
              <a:gd name="connsiteY103" fmla="*/ 854043 h 1277453"/>
              <a:gd name="connsiteX104" fmla="*/ 206131 w 1636579"/>
              <a:gd name="connsiteY104" fmla="*/ 884222 h 1277453"/>
              <a:gd name="connsiteX105" fmla="*/ 209149 w 1636579"/>
              <a:gd name="connsiteY105" fmla="*/ 899311 h 1277453"/>
              <a:gd name="connsiteX106" fmla="*/ 212167 w 1636579"/>
              <a:gd name="connsiteY106" fmla="*/ 890257 h 1277453"/>
              <a:gd name="connsiteX107" fmla="*/ 209149 w 1636579"/>
              <a:gd name="connsiteY107" fmla="*/ 875168 h 1277453"/>
              <a:gd name="connsiteX108" fmla="*/ 200096 w 1636579"/>
              <a:gd name="connsiteY108" fmla="*/ 872150 h 1277453"/>
              <a:gd name="connsiteX109" fmla="*/ 197078 w 1636579"/>
              <a:gd name="connsiteY109" fmla="*/ 908364 h 1277453"/>
              <a:gd name="connsiteX110" fmla="*/ 194060 w 1636579"/>
              <a:gd name="connsiteY110" fmla="*/ 917418 h 1277453"/>
              <a:gd name="connsiteX111" fmla="*/ 197078 w 1636579"/>
              <a:gd name="connsiteY111" fmla="*/ 932507 h 1277453"/>
              <a:gd name="connsiteX112" fmla="*/ 215185 w 1636579"/>
              <a:gd name="connsiteY112" fmla="*/ 932507 h 1277453"/>
              <a:gd name="connsiteX113" fmla="*/ 239327 w 1636579"/>
              <a:gd name="connsiteY113" fmla="*/ 935524 h 1277453"/>
              <a:gd name="connsiteX114" fmla="*/ 251398 w 1636579"/>
              <a:gd name="connsiteY114" fmla="*/ 938542 h 1277453"/>
              <a:gd name="connsiteX115" fmla="*/ 281577 w 1636579"/>
              <a:gd name="connsiteY115" fmla="*/ 941560 h 1277453"/>
              <a:gd name="connsiteX116" fmla="*/ 296666 w 1636579"/>
              <a:gd name="connsiteY116" fmla="*/ 947596 h 1277453"/>
              <a:gd name="connsiteX117" fmla="*/ 305719 w 1636579"/>
              <a:gd name="connsiteY117" fmla="*/ 950614 h 1277453"/>
              <a:gd name="connsiteX118" fmla="*/ 347969 w 1636579"/>
              <a:gd name="connsiteY118" fmla="*/ 947596 h 1277453"/>
              <a:gd name="connsiteX119" fmla="*/ 354004 w 1636579"/>
              <a:gd name="connsiteY119" fmla="*/ 938542 h 1277453"/>
              <a:gd name="connsiteX120" fmla="*/ 357022 w 1636579"/>
              <a:gd name="connsiteY120" fmla="*/ 926471 h 1277453"/>
              <a:gd name="connsiteX121" fmla="*/ 384183 w 1636579"/>
              <a:gd name="connsiteY121" fmla="*/ 923453 h 1277453"/>
              <a:gd name="connsiteX122" fmla="*/ 402290 w 1636579"/>
              <a:gd name="connsiteY122" fmla="*/ 911382 h 1277453"/>
              <a:gd name="connsiteX123" fmla="*/ 411343 w 1636579"/>
              <a:gd name="connsiteY123" fmla="*/ 905346 h 1277453"/>
              <a:gd name="connsiteX124" fmla="*/ 426432 w 1636579"/>
              <a:gd name="connsiteY124" fmla="*/ 890257 h 1277453"/>
              <a:gd name="connsiteX125" fmla="*/ 438503 w 1636579"/>
              <a:gd name="connsiteY125" fmla="*/ 881204 h 1277453"/>
              <a:gd name="connsiteX126" fmla="*/ 450575 w 1636579"/>
              <a:gd name="connsiteY126" fmla="*/ 878186 h 1277453"/>
              <a:gd name="connsiteX127" fmla="*/ 459628 w 1636579"/>
              <a:gd name="connsiteY127" fmla="*/ 875168 h 1277453"/>
              <a:gd name="connsiteX128" fmla="*/ 504896 w 1636579"/>
              <a:gd name="connsiteY128" fmla="*/ 878186 h 1277453"/>
              <a:gd name="connsiteX129" fmla="*/ 510931 w 1636579"/>
              <a:gd name="connsiteY129" fmla="*/ 896293 h 1277453"/>
              <a:gd name="connsiteX130" fmla="*/ 513949 w 1636579"/>
              <a:gd name="connsiteY130" fmla="*/ 926471 h 1277453"/>
              <a:gd name="connsiteX131" fmla="*/ 516967 w 1636579"/>
              <a:gd name="connsiteY131" fmla="*/ 935524 h 1277453"/>
              <a:gd name="connsiteX132" fmla="*/ 519985 w 1636579"/>
              <a:gd name="connsiteY132" fmla="*/ 968721 h 1277453"/>
              <a:gd name="connsiteX133" fmla="*/ 535074 w 1636579"/>
              <a:gd name="connsiteY133" fmla="*/ 986827 h 1277453"/>
              <a:gd name="connsiteX134" fmla="*/ 541109 w 1636579"/>
              <a:gd name="connsiteY134" fmla="*/ 995881 h 1277453"/>
              <a:gd name="connsiteX135" fmla="*/ 559216 w 1636579"/>
              <a:gd name="connsiteY135" fmla="*/ 1004934 h 1277453"/>
              <a:gd name="connsiteX136" fmla="*/ 568270 w 1636579"/>
              <a:gd name="connsiteY136" fmla="*/ 1010970 h 1277453"/>
              <a:gd name="connsiteX137" fmla="*/ 580341 w 1636579"/>
              <a:gd name="connsiteY137" fmla="*/ 1017006 h 1277453"/>
              <a:gd name="connsiteX138" fmla="*/ 595430 w 1636579"/>
              <a:gd name="connsiteY138" fmla="*/ 1035113 h 1277453"/>
              <a:gd name="connsiteX139" fmla="*/ 601466 w 1636579"/>
              <a:gd name="connsiteY139" fmla="*/ 1044166 h 1277453"/>
              <a:gd name="connsiteX140" fmla="*/ 610519 w 1636579"/>
              <a:gd name="connsiteY140" fmla="*/ 1047184 h 1277453"/>
              <a:gd name="connsiteX141" fmla="*/ 649751 w 1636579"/>
              <a:gd name="connsiteY141" fmla="*/ 1050202 h 1277453"/>
              <a:gd name="connsiteX142" fmla="*/ 658804 w 1636579"/>
              <a:gd name="connsiteY142" fmla="*/ 1053220 h 1277453"/>
              <a:gd name="connsiteX143" fmla="*/ 670876 w 1636579"/>
              <a:gd name="connsiteY143" fmla="*/ 1068309 h 1277453"/>
              <a:gd name="connsiteX144" fmla="*/ 707090 w 1636579"/>
              <a:gd name="connsiteY144" fmla="*/ 1077362 h 1277453"/>
              <a:gd name="connsiteX145" fmla="*/ 725197 w 1636579"/>
              <a:gd name="connsiteY145" fmla="*/ 1086416 h 1277453"/>
              <a:gd name="connsiteX146" fmla="*/ 731232 w 1636579"/>
              <a:gd name="connsiteY146" fmla="*/ 1095469 h 1277453"/>
              <a:gd name="connsiteX147" fmla="*/ 740286 w 1636579"/>
              <a:gd name="connsiteY147" fmla="*/ 1098487 h 1277453"/>
              <a:gd name="connsiteX148" fmla="*/ 776499 w 1636579"/>
              <a:gd name="connsiteY148" fmla="*/ 1101505 h 1277453"/>
              <a:gd name="connsiteX149" fmla="*/ 785553 w 1636579"/>
              <a:gd name="connsiteY149" fmla="*/ 1104522 h 1277453"/>
              <a:gd name="connsiteX150" fmla="*/ 800642 w 1636579"/>
              <a:gd name="connsiteY150" fmla="*/ 1107540 h 1277453"/>
              <a:gd name="connsiteX151" fmla="*/ 809696 w 1636579"/>
              <a:gd name="connsiteY151" fmla="*/ 1116594 h 1277453"/>
              <a:gd name="connsiteX152" fmla="*/ 827802 w 1636579"/>
              <a:gd name="connsiteY152" fmla="*/ 1128665 h 1277453"/>
              <a:gd name="connsiteX153" fmla="*/ 833838 w 1636579"/>
              <a:gd name="connsiteY153" fmla="*/ 1146772 h 1277453"/>
              <a:gd name="connsiteX154" fmla="*/ 839874 w 1636579"/>
              <a:gd name="connsiteY154" fmla="*/ 1176950 h 1277453"/>
              <a:gd name="connsiteX155" fmla="*/ 848927 w 1636579"/>
              <a:gd name="connsiteY155" fmla="*/ 1198075 h 1277453"/>
              <a:gd name="connsiteX156" fmla="*/ 845909 w 1636579"/>
              <a:gd name="connsiteY156" fmla="*/ 1222218 h 1277453"/>
              <a:gd name="connsiteX157" fmla="*/ 851945 w 1636579"/>
              <a:gd name="connsiteY157" fmla="*/ 1276538 h 1277453"/>
              <a:gd name="connsiteX158" fmla="*/ 860998 w 1636579"/>
              <a:gd name="connsiteY158" fmla="*/ 1267485 h 1277453"/>
              <a:gd name="connsiteX159" fmla="*/ 876088 w 1636579"/>
              <a:gd name="connsiteY159" fmla="*/ 1258431 h 1277453"/>
              <a:gd name="connsiteX160" fmla="*/ 897212 w 1636579"/>
              <a:gd name="connsiteY160" fmla="*/ 1246360 h 1277453"/>
              <a:gd name="connsiteX161" fmla="*/ 915319 w 1636579"/>
              <a:gd name="connsiteY161" fmla="*/ 1228253 h 1277453"/>
              <a:gd name="connsiteX162" fmla="*/ 921355 w 1636579"/>
              <a:gd name="connsiteY162" fmla="*/ 1219200 h 1277453"/>
              <a:gd name="connsiteX163" fmla="*/ 930408 w 1636579"/>
              <a:gd name="connsiteY163" fmla="*/ 1216182 h 1277453"/>
              <a:gd name="connsiteX164" fmla="*/ 954551 w 1636579"/>
              <a:gd name="connsiteY164" fmla="*/ 1201093 h 1277453"/>
              <a:gd name="connsiteX165" fmla="*/ 963604 w 1636579"/>
              <a:gd name="connsiteY165" fmla="*/ 1192039 h 1277453"/>
              <a:gd name="connsiteX166" fmla="*/ 969640 w 1636579"/>
              <a:gd name="connsiteY166" fmla="*/ 1182986 h 1277453"/>
              <a:gd name="connsiteX167" fmla="*/ 978694 w 1636579"/>
              <a:gd name="connsiteY167" fmla="*/ 1179968 h 1277453"/>
              <a:gd name="connsiteX168" fmla="*/ 984729 w 1636579"/>
              <a:gd name="connsiteY168" fmla="*/ 1170915 h 1277453"/>
              <a:gd name="connsiteX169" fmla="*/ 1014907 w 1636579"/>
              <a:gd name="connsiteY169" fmla="*/ 1146772 h 1277453"/>
              <a:gd name="connsiteX170" fmla="*/ 1023961 w 1636579"/>
              <a:gd name="connsiteY170" fmla="*/ 1134701 h 1277453"/>
              <a:gd name="connsiteX171" fmla="*/ 1039050 w 1636579"/>
              <a:gd name="connsiteY171" fmla="*/ 1131683 h 1277453"/>
              <a:gd name="connsiteX172" fmla="*/ 1069228 w 1636579"/>
              <a:gd name="connsiteY172" fmla="*/ 1119612 h 1277453"/>
              <a:gd name="connsiteX173" fmla="*/ 1081299 w 1636579"/>
              <a:gd name="connsiteY173" fmla="*/ 1113576 h 1277453"/>
              <a:gd name="connsiteX174" fmla="*/ 1102424 w 1636579"/>
              <a:gd name="connsiteY174" fmla="*/ 1107540 h 1277453"/>
              <a:gd name="connsiteX175" fmla="*/ 1114496 w 1636579"/>
              <a:gd name="connsiteY175" fmla="*/ 1101505 h 1277453"/>
              <a:gd name="connsiteX176" fmla="*/ 1135620 w 1636579"/>
              <a:gd name="connsiteY176" fmla="*/ 1089433 h 1277453"/>
              <a:gd name="connsiteX177" fmla="*/ 1147692 w 1636579"/>
              <a:gd name="connsiteY177" fmla="*/ 1086416 h 1277453"/>
              <a:gd name="connsiteX178" fmla="*/ 1171834 w 1636579"/>
              <a:gd name="connsiteY178" fmla="*/ 1071326 h 1277453"/>
              <a:gd name="connsiteX179" fmla="*/ 1186923 w 1636579"/>
              <a:gd name="connsiteY179" fmla="*/ 1065291 h 1277453"/>
              <a:gd name="connsiteX180" fmla="*/ 1195977 w 1636579"/>
              <a:gd name="connsiteY180" fmla="*/ 1056237 h 1277453"/>
              <a:gd name="connsiteX181" fmla="*/ 1205030 w 1636579"/>
              <a:gd name="connsiteY181" fmla="*/ 1050202 h 1277453"/>
              <a:gd name="connsiteX182" fmla="*/ 1226155 w 1636579"/>
              <a:gd name="connsiteY182" fmla="*/ 1032095 h 1277453"/>
              <a:gd name="connsiteX183" fmla="*/ 1250298 w 1636579"/>
              <a:gd name="connsiteY183" fmla="*/ 1007952 h 1277453"/>
              <a:gd name="connsiteX184" fmla="*/ 1265387 w 1636579"/>
              <a:gd name="connsiteY184" fmla="*/ 983810 h 1277453"/>
              <a:gd name="connsiteX185" fmla="*/ 1283494 w 1636579"/>
              <a:gd name="connsiteY185" fmla="*/ 965703 h 1277453"/>
              <a:gd name="connsiteX186" fmla="*/ 1319707 w 1636579"/>
              <a:gd name="connsiteY186" fmla="*/ 923453 h 1277453"/>
              <a:gd name="connsiteX187" fmla="*/ 1328761 w 1636579"/>
              <a:gd name="connsiteY187" fmla="*/ 914400 h 1277453"/>
              <a:gd name="connsiteX188" fmla="*/ 1343850 w 1636579"/>
              <a:gd name="connsiteY188" fmla="*/ 896293 h 1277453"/>
              <a:gd name="connsiteX189" fmla="*/ 1352903 w 1636579"/>
              <a:gd name="connsiteY189" fmla="*/ 890257 h 1277453"/>
              <a:gd name="connsiteX190" fmla="*/ 1364975 w 1636579"/>
              <a:gd name="connsiteY190" fmla="*/ 875168 h 1277453"/>
              <a:gd name="connsiteX191" fmla="*/ 1389117 w 1636579"/>
              <a:gd name="connsiteY191" fmla="*/ 854043 h 1277453"/>
              <a:gd name="connsiteX192" fmla="*/ 1407224 w 1636579"/>
              <a:gd name="connsiteY192" fmla="*/ 823865 h 1277453"/>
              <a:gd name="connsiteX193" fmla="*/ 1416278 w 1636579"/>
              <a:gd name="connsiteY193" fmla="*/ 802740 h 1277453"/>
              <a:gd name="connsiteX194" fmla="*/ 1425331 w 1636579"/>
              <a:gd name="connsiteY194" fmla="*/ 796705 h 1277453"/>
              <a:gd name="connsiteX195" fmla="*/ 1428349 w 1636579"/>
              <a:gd name="connsiteY195" fmla="*/ 787651 h 1277453"/>
              <a:gd name="connsiteX196" fmla="*/ 1446456 w 1636579"/>
              <a:gd name="connsiteY196" fmla="*/ 763509 h 1277453"/>
              <a:gd name="connsiteX197" fmla="*/ 1452492 w 1636579"/>
              <a:gd name="connsiteY197" fmla="*/ 748420 h 1277453"/>
              <a:gd name="connsiteX198" fmla="*/ 1461545 w 1636579"/>
              <a:gd name="connsiteY198" fmla="*/ 739366 h 1277453"/>
              <a:gd name="connsiteX199" fmla="*/ 1491723 w 1636579"/>
              <a:gd name="connsiteY199" fmla="*/ 703152 h 1277453"/>
              <a:gd name="connsiteX200" fmla="*/ 1506812 w 1636579"/>
              <a:gd name="connsiteY200" fmla="*/ 694099 h 1277453"/>
              <a:gd name="connsiteX201" fmla="*/ 1521901 w 1636579"/>
              <a:gd name="connsiteY201" fmla="*/ 679010 h 1277453"/>
              <a:gd name="connsiteX202" fmla="*/ 1533973 w 1636579"/>
              <a:gd name="connsiteY202" fmla="*/ 669956 h 1277453"/>
              <a:gd name="connsiteX203" fmla="*/ 1552080 w 1636579"/>
              <a:gd name="connsiteY203" fmla="*/ 654867 h 1277453"/>
              <a:gd name="connsiteX204" fmla="*/ 1558115 w 1636579"/>
              <a:gd name="connsiteY204" fmla="*/ 645814 h 1277453"/>
              <a:gd name="connsiteX205" fmla="*/ 1567169 w 1636579"/>
              <a:gd name="connsiteY205" fmla="*/ 636760 h 1277453"/>
              <a:gd name="connsiteX206" fmla="*/ 1570187 w 1636579"/>
              <a:gd name="connsiteY206" fmla="*/ 627707 h 1277453"/>
              <a:gd name="connsiteX207" fmla="*/ 1582258 w 1636579"/>
              <a:gd name="connsiteY207" fmla="*/ 609600 h 1277453"/>
              <a:gd name="connsiteX208" fmla="*/ 1591311 w 1636579"/>
              <a:gd name="connsiteY208" fmla="*/ 585457 h 1277453"/>
              <a:gd name="connsiteX209" fmla="*/ 1594329 w 1636579"/>
              <a:gd name="connsiteY209" fmla="*/ 576404 h 1277453"/>
              <a:gd name="connsiteX210" fmla="*/ 1603383 w 1636579"/>
              <a:gd name="connsiteY210" fmla="*/ 567350 h 1277453"/>
              <a:gd name="connsiteX211" fmla="*/ 1615454 w 1636579"/>
              <a:gd name="connsiteY211" fmla="*/ 537172 h 1277453"/>
              <a:gd name="connsiteX212" fmla="*/ 1621490 w 1636579"/>
              <a:gd name="connsiteY212" fmla="*/ 522083 h 1277453"/>
              <a:gd name="connsiteX213" fmla="*/ 1624507 w 1636579"/>
              <a:gd name="connsiteY213" fmla="*/ 513029 h 1277453"/>
              <a:gd name="connsiteX214" fmla="*/ 1630543 w 1636579"/>
              <a:gd name="connsiteY214" fmla="*/ 503976 h 1277453"/>
              <a:gd name="connsiteX215" fmla="*/ 1636579 w 1636579"/>
              <a:gd name="connsiteY215" fmla="*/ 491905 h 1277453"/>
              <a:gd name="connsiteX216" fmla="*/ 1627525 w 1636579"/>
              <a:gd name="connsiteY216" fmla="*/ 455691 h 1277453"/>
              <a:gd name="connsiteX217" fmla="*/ 1624507 w 1636579"/>
              <a:gd name="connsiteY217" fmla="*/ 446637 h 1277453"/>
              <a:gd name="connsiteX218" fmla="*/ 1612436 w 1636579"/>
              <a:gd name="connsiteY218" fmla="*/ 440602 h 1277453"/>
              <a:gd name="connsiteX219" fmla="*/ 1561133 w 1636579"/>
              <a:gd name="connsiteY219" fmla="*/ 443620 h 1277453"/>
              <a:gd name="connsiteX220" fmla="*/ 1488705 w 1636579"/>
              <a:gd name="connsiteY220" fmla="*/ 437584 h 1277453"/>
              <a:gd name="connsiteX221" fmla="*/ 1470598 w 1636579"/>
              <a:gd name="connsiteY221" fmla="*/ 422495 h 1277453"/>
              <a:gd name="connsiteX222" fmla="*/ 1461545 w 1636579"/>
              <a:gd name="connsiteY222" fmla="*/ 413441 h 1277453"/>
              <a:gd name="connsiteX223" fmla="*/ 1452492 w 1636579"/>
              <a:gd name="connsiteY223" fmla="*/ 395334 h 1277453"/>
              <a:gd name="connsiteX224" fmla="*/ 1449474 w 1636579"/>
              <a:gd name="connsiteY224" fmla="*/ 386281 h 1277453"/>
              <a:gd name="connsiteX225" fmla="*/ 1452492 w 1636579"/>
              <a:gd name="connsiteY225" fmla="*/ 365156 h 1277453"/>
              <a:gd name="connsiteX226" fmla="*/ 1461545 w 1636579"/>
              <a:gd name="connsiteY226" fmla="*/ 359121 h 1277453"/>
              <a:gd name="connsiteX227" fmla="*/ 1491723 w 1636579"/>
              <a:gd name="connsiteY227" fmla="*/ 353085 h 1277453"/>
              <a:gd name="connsiteX228" fmla="*/ 1527937 w 1636579"/>
              <a:gd name="connsiteY228" fmla="*/ 337996 h 1277453"/>
              <a:gd name="connsiteX229" fmla="*/ 1546044 w 1636579"/>
              <a:gd name="connsiteY229" fmla="*/ 322907 h 1277453"/>
              <a:gd name="connsiteX230" fmla="*/ 1561133 w 1636579"/>
              <a:gd name="connsiteY230" fmla="*/ 304800 h 1277453"/>
              <a:gd name="connsiteX231" fmla="*/ 1564151 w 1636579"/>
              <a:gd name="connsiteY231" fmla="*/ 292728 h 1277453"/>
              <a:gd name="connsiteX232" fmla="*/ 1549062 w 1636579"/>
              <a:gd name="connsiteY232" fmla="*/ 268586 h 1277453"/>
              <a:gd name="connsiteX233" fmla="*/ 1488705 w 1636579"/>
              <a:gd name="connsiteY233" fmla="*/ 274622 h 1277453"/>
              <a:gd name="connsiteX234" fmla="*/ 1455509 w 1636579"/>
              <a:gd name="connsiteY234" fmla="*/ 283675 h 1277453"/>
              <a:gd name="connsiteX235" fmla="*/ 1452492 w 1636579"/>
              <a:gd name="connsiteY235" fmla="*/ 292728 h 1277453"/>
              <a:gd name="connsiteX236" fmla="*/ 1449474 w 1636579"/>
              <a:gd name="connsiteY236" fmla="*/ 313853 h 1277453"/>
              <a:gd name="connsiteX237" fmla="*/ 1416278 w 1636579"/>
              <a:gd name="connsiteY237" fmla="*/ 316871 h 1277453"/>
              <a:gd name="connsiteX238" fmla="*/ 1322725 w 1636579"/>
              <a:gd name="connsiteY238" fmla="*/ 307818 h 1277453"/>
              <a:gd name="connsiteX239" fmla="*/ 1328761 w 1636579"/>
              <a:gd name="connsiteY239" fmla="*/ 298764 h 1277453"/>
              <a:gd name="connsiteX240" fmla="*/ 1377046 w 1636579"/>
              <a:gd name="connsiteY240" fmla="*/ 280657 h 1277453"/>
              <a:gd name="connsiteX241" fmla="*/ 1386099 w 1636579"/>
              <a:gd name="connsiteY241" fmla="*/ 259532 h 1277453"/>
              <a:gd name="connsiteX242" fmla="*/ 1398171 w 1636579"/>
              <a:gd name="connsiteY242" fmla="*/ 229354 h 1277453"/>
              <a:gd name="connsiteX243" fmla="*/ 1407224 w 1636579"/>
              <a:gd name="connsiteY243" fmla="*/ 226336 h 1277453"/>
              <a:gd name="connsiteX244" fmla="*/ 1422313 w 1636579"/>
              <a:gd name="connsiteY244" fmla="*/ 211247 h 1277453"/>
              <a:gd name="connsiteX245" fmla="*/ 1437402 w 1636579"/>
              <a:gd name="connsiteY245" fmla="*/ 196158 h 1277453"/>
              <a:gd name="connsiteX246" fmla="*/ 1443438 w 1636579"/>
              <a:gd name="connsiteY246" fmla="*/ 187105 h 1277453"/>
              <a:gd name="connsiteX247" fmla="*/ 1452492 w 1636579"/>
              <a:gd name="connsiteY247" fmla="*/ 184087 h 1277453"/>
              <a:gd name="connsiteX248" fmla="*/ 1461545 w 1636579"/>
              <a:gd name="connsiteY248" fmla="*/ 178051 h 1277453"/>
              <a:gd name="connsiteX249" fmla="*/ 1476634 w 1636579"/>
              <a:gd name="connsiteY249" fmla="*/ 159944 h 1277453"/>
              <a:gd name="connsiteX250" fmla="*/ 1473616 w 1636579"/>
              <a:gd name="connsiteY250" fmla="*/ 150891 h 1277453"/>
              <a:gd name="connsiteX251" fmla="*/ 1455509 w 1636579"/>
              <a:gd name="connsiteY251" fmla="*/ 135802 h 1277453"/>
              <a:gd name="connsiteX252" fmla="*/ 1446456 w 1636579"/>
              <a:gd name="connsiteY252" fmla="*/ 126748 h 1277453"/>
              <a:gd name="connsiteX253" fmla="*/ 1434385 w 1636579"/>
              <a:gd name="connsiteY253" fmla="*/ 108641 h 1277453"/>
              <a:gd name="connsiteX254" fmla="*/ 1428349 w 1636579"/>
              <a:gd name="connsiteY254" fmla="*/ 90534 h 1277453"/>
              <a:gd name="connsiteX255" fmla="*/ 1422313 w 1636579"/>
              <a:gd name="connsiteY255" fmla="*/ 81481 h 1277453"/>
              <a:gd name="connsiteX256" fmla="*/ 1413260 w 1636579"/>
              <a:gd name="connsiteY256" fmla="*/ 60356 h 1277453"/>
              <a:gd name="connsiteX257" fmla="*/ 1410242 w 1636579"/>
              <a:gd name="connsiteY257" fmla="*/ 51303 h 1277453"/>
              <a:gd name="connsiteX258" fmla="*/ 1404206 w 1636579"/>
              <a:gd name="connsiteY258" fmla="*/ 39231 h 1277453"/>
              <a:gd name="connsiteX259" fmla="*/ 1398171 w 1636579"/>
              <a:gd name="connsiteY259" fmla="*/ 9053 h 1277453"/>
              <a:gd name="connsiteX260" fmla="*/ 1392135 w 1636579"/>
              <a:gd name="connsiteY260" fmla="*/ 0 h 1277453"/>
              <a:gd name="connsiteX261" fmla="*/ 1386099 w 1636579"/>
              <a:gd name="connsiteY261" fmla="*/ 9053 h 1277453"/>
              <a:gd name="connsiteX262" fmla="*/ 1380064 w 1636579"/>
              <a:gd name="connsiteY262" fmla="*/ 27160 h 1277453"/>
              <a:gd name="connsiteX263" fmla="*/ 1371010 w 1636579"/>
              <a:gd name="connsiteY263" fmla="*/ 36214 h 1277453"/>
              <a:gd name="connsiteX264" fmla="*/ 1364975 w 1636579"/>
              <a:gd name="connsiteY264" fmla="*/ 48285 h 1277453"/>
              <a:gd name="connsiteX265" fmla="*/ 1346868 w 1636579"/>
              <a:gd name="connsiteY265" fmla="*/ 63374 h 1277453"/>
              <a:gd name="connsiteX266" fmla="*/ 1331779 w 1636579"/>
              <a:gd name="connsiteY266" fmla="*/ 78463 h 1277453"/>
              <a:gd name="connsiteX267" fmla="*/ 1325743 w 1636579"/>
              <a:gd name="connsiteY267" fmla="*/ 87517 h 1277453"/>
              <a:gd name="connsiteX268" fmla="*/ 1316690 w 1636579"/>
              <a:gd name="connsiteY268" fmla="*/ 105623 h 1277453"/>
              <a:gd name="connsiteX269" fmla="*/ 1307636 w 1636579"/>
              <a:gd name="connsiteY269" fmla="*/ 111659 h 1277453"/>
              <a:gd name="connsiteX270" fmla="*/ 1238226 w 1636579"/>
              <a:gd name="connsiteY270" fmla="*/ 114677 h 1277453"/>
              <a:gd name="connsiteX271" fmla="*/ 1211066 w 1636579"/>
              <a:gd name="connsiteY271" fmla="*/ 117695 h 1277453"/>
              <a:gd name="connsiteX272" fmla="*/ 1202012 w 1636579"/>
              <a:gd name="connsiteY272" fmla="*/ 108641 h 1277453"/>
              <a:gd name="connsiteX273" fmla="*/ 1183905 w 1636579"/>
              <a:gd name="connsiteY273" fmla="*/ 102606 h 1277453"/>
              <a:gd name="connsiteX274" fmla="*/ 1102424 w 1636579"/>
              <a:gd name="connsiteY274" fmla="*/ 96570 h 1277453"/>
              <a:gd name="connsiteX275" fmla="*/ 1087335 w 1636579"/>
              <a:gd name="connsiteY275" fmla="*/ 99588 h 1277453"/>
              <a:gd name="connsiteX276" fmla="*/ 1096389 w 1636579"/>
              <a:gd name="connsiteY276" fmla="*/ 129766 h 1277453"/>
              <a:gd name="connsiteX277" fmla="*/ 1093371 w 1636579"/>
              <a:gd name="connsiteY277" fmla="*/ 144855 h 1277453"/>
              <a:gd name="connsiteX278" fmla="*/ 1066210 w 1636579"/>
              <a:gd name="connsiteY278" fmla="*/ 138820 h 1277453"/>
              <a:gd name="connsiteX279" fmla="*/ 1057157 w 1636579"/>
              <a:gd name="connsiteY279" fmla="*/ 132784 h 1277453"/>
              <a:gd name="connsiteX280" fmla="*/ 1048103 w 1636579"/>
              <a:gd name="connsiteY280" fmla="*/ 123730 h 1277453"/>
              <a:gd name="connsiteX281" fmla="*/ 1039050 w 1636579"/>
              <a:gd name="connsiteY281" fmla="*/ 120713 h 1277453"/>
              <a:gd name="connsiteX282" fmla="*/ 1017925 w 1636579"/>
              <a:gd name="connsiteY282" fmla="*/ 126748 h 1277453"/>
              <a:gd name="connsiteX283" fmla="*/ 1008872 w 1636579"/>
              <a:gd name="connsiteY283" fmla="*/ 135802 h 1277453"/>
              <a:gd name="connsiteX284" fmla="*/ 990765 w 1636579"/>
              <a:gd name="connsiteY284" fmla="*/ 141837 h 1277453"/>
              <a:gd name="connsiteX285" fmla="*/ 960587 w 1636579"/>
              <a:gd name="connsiteY285" fmla="*/ 147873 h 1277453"/>
              <a:gd name="connsiteX286" fmla="*/ 948515 w 1636579"/>
              <a:gd name="connsiteY286" fmla="*/ 178051 h 1277453"/>
              <a:gd name="connsiteX287" fmla="*/ 924373 w 1636579"/>
              <a:gd name="connsiteY287" fmla="*/ 187105 h 1277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1636579" h="1277453">
                <a:moveTo>
                  <a:pt x="924373" y="187105"/>
                </a:moveTo>
                <a:cubicBezTo>
                  <a:pt x="921355" y="191129"/>
                  <a:pt x="930013" y="196791"/>
                  <a:pt x="930408" y="202194"/>
                </a:cubicBezTo>
                <a:cubicBezTo>
                  <a:pt x="940017" y="333523"/>
                  <a:pt x="921399" y="274753"/>
                  <a:pt x="936444" y="319889"/>
                </a:cubicBezTo>
                <a:cubicBezTo>
                  <a:pt x="937450" y="329948"/>
                  <a:pt x="936265" y="340476"/>
                  <a:pt x="939462" y="350067"/>
                </a:cubicBezTo>
                <a:cubicBezTo>
                  <a:pt x="940609" y="353508"/>
                  <a:pt x="946249" y="353271"/>
                  <a:pt x="948515" y="356103"/>
                </a:cubicBezTo>
                <a:cubicBezTo>
                  <a:pt x="950502" y="358587"/>
                  <a:pt x="950280" y="362232"/>
                  <a:pt x="951533" y="365156"/>
                </a:cubicBezTo>
                <a:cubicBezTo>
                  <a:pt x="953996" y="370903"/>
                  <a:pt x="966066" y="394143"/>
                  <a:pt x="969640" y="395334"/>
                </a:cubicBezTo>
                <a:cubicBezTo>
                  <a:pt x="991682" y="402682"/>
                  <a:pt x="981575" y="399827"/>
                  <a:pt x="999818" y="404388"/>
                </a:cubicBezTo>
                <a:cubicBezTo>
                  <a:pt x="989981" y="433895"/>
                  <a:pt x="1005630" y="394999"/>
                  <a:pt x="987747" y="416459"/>
                </a:cubicBezTo>
                <a:cubicBezTo>
                  <a:pt x="984279" y="420621"/>
                  <a:pt x="984716" y="427041"/>
                  <a:pt x="981711" y="431548"/>
                </a:cubicBezTo>
                <a:cubicBezTo>
                  <a:pt x="978554" y="436283"/>
                  <a:pt x="973664" y="439596"/>
                  <a:pt x="969640" y="443620"/>
                </a:cubicBezTo>
                <a:cubicBezTo>
                  <a:pt x="964170" y="470970"/>
                  <a:pt x="963290" y="468741"/>
                  <a:pt x="969640" y="510012"/>
                </a:cubicBezTo>
                <a:cubicBezTo>
                  <a:pt x="970271" y="514112"/>
                  <a:pt x="971518" y="501928"/>
                  <a:pt x="972658" y="497940"/>
                </a:cubicBezTo>
                <a:cubicBezTo>
                  <a:pt x="973532" y="494881"/>
                  <a:pt x="974670" y="491905"/>
                  <a:pt x="975676" y="488887"/>
                </a:cubicBezTo>
                <a:cubicBezTo>
                  <a:pt x="977688" y="491905"/>
                  <a:pt x="978982" y="495552"/>
                  <a:pt x="981711" y="497940"/>
                </a:cubicBezTo>
                <a:cubicBezTo>
                  <a:pt x="995616" y="510107"/>
                  <a:pt x="998257" y="508257"/>
                  <a:pt x="1011890" y="516047"/>
                </a:cubicBezTo>
                <a:cubicBezTo>
                  <a:pt x="1015039" y="517846"/>
                  <a:pt x="1017477" y="521016"/>
                  <a:pt x="1020943" y="522083"/>
                </a:cubicBezTo>
                <a:cubicBezTo>
                  <a:pt x="1030748" y="525100"/>
                  <a:pt x="1051121" y="528119"/>
                  <a:pt x="1051121" y="528119"/>
                </a:cubicBezTo>
                <a:cubicBezTo>
                  <a:pt x="1054139" y="531137"/>
                  <a:pt x="1057807" y="533621"/>
                  <a:pt x="1060175" y="537172"/>
                </a:cubicBezTo>
                <a:cubicBezTo>
                  <a:pt x="1061940" y="539819"/>
                  <a:pt x="1061648" y="543444"/>
                  <a:pt x="1063193" y="546225"/>
                </a:cubicBezTo>
                <a:cubicBezTo>
                  <a:pt x="1066716" y="552566"/>
                  <a:pt x="1071240" y="558296"/>
                  <a:pt x="1075264" y="564332"/>
                </a:cubicBezTo>
                <a:lnTo>
                  <a:pt x="1081299" y="573386"/>
                </a:lnTo>
                <a:lnTo>
                  <a:pt x="1087335" y="582439"/>
                </a:lnTo>
                <a:cubicBezTo>
                  <a:pt x="1088341" y="585457"/>
                  <a:pt x="1088775" y="588731"/>
                  <a:pt x="1090353" y="591493"/>
                </a:cubicBezTo>
                <a:cubicBezTo>
                  <a:pt x="1092928" y="595999"/>
                  <a:pt x="1103520" y="609325"/>
                  <a:pt x="1108460" y="612618"/>
                </a:cubicBezTo>
                <a:cubicBezTo>
                  <a:pt x="1111107" y="614382"/>
                  <a:pt x="1114495" y="614629"/>
                  <a:pt x="1117513" y="615635"/>
                </a:cubicBezTo>
                <a:cubicBezTo>
                  <a:pt x="1140240" y="630786"/>
                  <a:pt x="1111360" y="612999"/>
                  <a:pt x="1138638" y="624689"/>
                </a:cubicBezTo>
                <a:cubicBezTo>
                  <a:pt x="1167815" y="637193"/>
                  <a:pt x="1125109" y="625078"/>
                  <a:pt x="1159763" y="633742"/>
                </a:cubicBezTo>
                <a:cubicBezTo>
                  <a:pt x="1162781" y="635754"/>
                  <a:pt x="1165420" y="638504"/>
                  <a:pt x="1168816" y="639778"/>
                </a:cubicBezTo>
                <a:cubicBezTo>
                  <a:pt x="1172091" y="641006"/>
                  <a:pt x="1200096" y="645519"/>
                  <a:pt x="1202012" y="645814"/>
                </a:cubicBezTo>
                <a:cubicBezTo>
                  <a:pt x="1252494" y="653579"/>
                  <a:pt x="1196078" y="644321"/>
                  <a:pt x="1241244" y="651849"/>
                </a:cubicBezTo>
                <a:cubicBezTo>
                  <a:pt x="1244262" y="653861"/>
                  <a:pt x="1247054" y="656263"/>
                  <a:pt x="1250298" y="657885"/>
                </a:cubicBezTo>
                <a:cubicBezTo>
                  <a:pt x="1253143" y="659308"/>
                  <a:pt x="1258828" y="657765"/>
                  <a:pt x="1259351" y="660903"/>
                </a:cubicBezTo>
                <a:cubicBezTo>
                  <a:pt x="1260219" y="666112"/>
                  <a:pt x="1258652" y="692478"/>
                  <a:pt x="1253315" y="703152"/>
                </a:cubicBezTo>
                <a:cubicBezTo>
                  <a:pt x="1251693" y="706396"/>
                  <a:pt x="1250112" y="709940"/>
                  <a:pt x="1247280" y="712206"/>
                </a:cubicBezTo>
                <a:cubicBezTo>
                  <a:pt x="1244796" y="714193"/>
                  <a:pt x="1241244" y="714217"/>
                  <a:pt x="1238226" y="715223"/>
                </a:cubicBezTo>
                <a:cubicBezTo>
                  <a:pt x="1232239" y="721211"/>
                  <a:pt x="1225378" y="729651"/>
                  <a:pt x="1217101" y="733330"/>
                </a:cubicBezTo>
                <a:cubicBezTo>
                  <a:pt x="1211287" y="735914"/>
                  <a:pt x="1204685" y="736521"/>
                  <a:pt x="1198995" y="739366"/>
                </a:cubicBezTo>
                <a:cubicBezTo>
                  <a:pt x="1194971" y="741378"/>
                  <a:pt x="1191122" y="743787"/>
                  <a:pt x="1186923" y="745402"/>
                </a:cubicBezTo>
                <a:cubicBezTo>
                  <a:pt x="1178016" y="748828"/>
                  <a:pt x="1159763" y="754455"/>
                  <a:pt x="1159763" y="754455"/>
                </a:cubicBezTo>
                <a:cubicBezTo>
                  <a:pt x="1151127" y="771727"/>
                  <a:pt x="1146097" y="778944"/>
                  <a:pt x="1141656" y="796705"/>
                </a:cubicBezTo>
                <a:cubicBezTo>
                  <a:pt x="1140650" y="800729"/>
                  <a:pt x="1139538" y="804727"/>
                  <a:pt x="1138638" y="808776"/>
                </a:cubicBezTo>
                <a:cubicBezTo>
                  <a:pt x="1137525" y="813783"/>
                  <a:pt x="1137421" y="819062"/>
                  <a:pt x="1135620" y="823865"/>
                </a:cubicBezTo>
                <a:cubicBezTo>
                  <a:pt x="1134347" y="827261"/>
                  <a:pt x="1131597" y="829901"/>
                  <a:pt x="1129585" y="832919"/>
                </a:cubicBezTo>
                <a:cubicBezTo>
                  <a:pt x="1127511" y="843291"/>
                  <a:pt x="1126390" y="850135"/>
                  <a:pt x="1123549" y="860079"/>
                </a:cubicBezTo>
                <a:cubicBezTo>
                  <a:pt x="1122675" y="863138"/>
                  <a:pt x="1122109" y="866370"/>
                  <a:pt x="1120531" y="869132"/>
                </a:cubicBezTo>
                <a:cubicBezTo>
                  <a:pt x="1118036" y="873499"/>
                  <a:pt x="1115613" y="878341"/>
                  <a:pt x="1111478" y="881204"/>
                </a:cubicBezTo>
                <a:cubicBezTo>
                  <a:pt x="1092122" y="894605"/>
                  <a:pt x="1080802" y="896435"/>
                  <a:pt x="1060175" y="902328"/>
                </a:cubicBezTo>
                <a:cubicBezTo>
                  <a:pt x="1051527" y="908093"/>
                  <a:pt x="1029685" y="922413"/>
                  <a:pt x="1026979" y="926471"/>
                </a:cubicBezTo>
                <a:cubicBezTo>
                  <a:pt x="1018931" y="938542"/>
                  <a:pt x="1023961" y="933512"/>
                  <a:pt x="1011890" y="941560"/>
                </a:cubicBezTo>
                <a:cubicBezTo>
                  <a:pt x="1004304" y="964318"/>
                  <a:pt x="1014537" y="936266"/>
                  <a:pt x="1002836" y="959667"/>
                </a:cubicBezTo>
                <a:cubicBezTo>
                  <a:pt x="1001413" y="962512"/>
                  <a:pt x="1001071" y="965797"/>
                  <a:pt x="999818" y="968721"/>
                </a:cubicBezTo>
                <a:cubicBezTo>
                  <a:pt x="995223" y="979444"/>
                  <a:pt x="993810" y="980751"/>
                  <a:pt x="987747" y="989845"/>
                </a:cubicBezTo>
                <a:cubicBezTo>
                  <a:pt x="986741" y="992863"/>
                  <a:pt x="986766" y="996455"/>
                  <a:pt x="984729" y="998899"/>
                </a:cubicBezTo>
                <a:cubicBezTo>
                  <a:pt x="974529" y="1011140"/>
                  <a:pt x="966943" y="1008768"/>
                  <a:pt x="951533" y="1010970"/>
                </a:cubicBezTo>
                <a:cubicBezTo>
                  <a:pt x="946503" y="1012982"/>
                  <a:pt x="941699" y="1015692"/>
                  <a:pt x="936444" y="1017006"/>
                </a:cubicBezTo>
                <a:cubicBezTo>
                  <a:pt x="929543" y="1018731"/>
                  <a:pt x="922349" y="1018942"/>
                  <a:pt x="915319" y="1020023"/>
                </a:cubicBezTo>
                <a:cubicBezTo>
                  <a:pt x="909271" y="1020953"/>
                  <a:pt x="903248" y="1022035"/>
                  <a:pt x="897212" y="1023041"/>
                </a:cubicBezTo>
                <a:cubicBezTo>
                  <a:pt x="873070" y="1022035"/>
                  <a:pt x="848117" y="1026305"/>
                  <a:pt x="824785" y="1020023"/>
                </a:cubicBezTo>
                <a:cubicBezTo>
                  <a:pt x="818642" y="1018369"/>
                  <a:pt x="822278" y="1007210"/>
                  <a:pt x="818749" y="1001917"/>
                </a:cubicBezTo>
                <a:lnTo>
                  <a:pt x="812713" y="992863"/>
                </a:lnTo>
                <a:cubicBezTo>
                  <a:pt x="810701" y="986827"/>
                  <a:pt x="808221" y="980928"/>
                  <a:pt x="806678" y="974756"/>
                </a:cubicBezTo>
                <a:cubicBezTo>
                  <a:pt x="805711" y="970890"/>
                  <a:pt x="802806" y="957959"/>
                  <a:pt x="800642" y="953631"/>
                </a:cubicBezTo>
                <a:cubicBezTo>
                  <a:pt x="799020" y="950387"/>
                  <a:pt x="796618" y="947596"/>
                  <a:pt x="794606" y="944578"/>
                </a:cubicBezTo>
                <a:cubicBezTo>
                  <a:pt x="794602" y="944549"/>
                  <a:pt x="792290" y="919359"/>
                  <a:pt x="788571" y="914400"/>
                </a:cubicBezTo>
                <a:cubicBezTo>
                  <a:pt x="784303" y="908710"/>
                  <a:pt x="778835" y="903995"/>
                  <a:pt x="773482" y="899311"/>
                </a:cubicBezTo>
                <a:cubicBezTo>
                  <a:pt x="770752" y="896922"/>
                  <a:pt x="767446" y="895287"/>
                  <a:pt x="764428" y="893275"/>
                </a:cubicBezTo>
                <a:cubicBezTo>
                  <a:pt x="749339" y="894281"/>
                  <a:pt x="734132" y="894154"/>
                  <a:pt x="719161" y="896293"/>
                </a:cubicBezTo>
                <a:cubicBezTo>
                  <a:pt x="712863" y="897193"/>
                  <a:pt x="701054" y="902328"/>
                  <a:pt x="701054" y="902328"/>
                </a:cubicBezTo>
                <a:cubicBezTo>
                  <a:pt x="698036" y="904340"/>
                  <a:pt x="694786" y="906042"/>
                  <a:pt x="692000" y="908364"/>
                </a:cubicBezTo>
                <a:cubicBezTo>
                  <a:pt x="688721" y="911096"/>
                  <a:pt x="686653" y="915301"/>
                  <a:pt x="682947" y="917418"/>
                </a:cubicBezTo>
                <a:cubicBezTo>
                  <a:pt x="679346" y="919476"/>
                  <a:pt x="674900" y="919429"/>
                  <a:pt x="670876" y="920435"/>
                </a:cubicBezTo>
                <a:cubicBezTo>
                  <a:pt x="667858" y="922447"/>
                  <a:pt x="665066" y="924849"/>
                  <a:pt x="661822" y="926471"/>
                </a:cubicBezTo>
                <a:cubicBezTo>
                  <a:pt x="642049" y="936358"/>
                  <a:pt x="610543" y="925044"/>
                  <a:pt x="595430" y="923453"/>
                </a:cubicBezTo>
                <a:cubicBezTo>
                  <a:pt x="576753" y="914115"/>
                  <a:pt x="573246" y="915542"/>
                  <a:pt x="562234" y="902328"/>
                </a:cubicBezTo>
                <a:cubicBezTo>
                  <a:pt x="559912" y="899542"/>
                  <a:pt x="558210" y="896293"/>
                  <a:pt x="556198" y="893275"/>
                </a:cubicBezTo>
                <a:cubicBezTo>
                  <a:pt x="548615" y="870522"/>
                  <a:pt x="559726" y="897685"/>
                  <a:pt x="544127" y="878186"/>
                </a:cubicBezTo>
                <a:cubicBezTo>
                  <a:pt x="542140" y="875702"/>
                  <a:pt x="543062" y="871643"/>
                  <a:pt x="541109" y="869132"/>
                </a:cubicBezTo>
                <a:cubicBezTo>
                  <a:pt x="532617" y="858214"/>
                  <a:pt x="517575" y="845292"/>
                  <a:pt x="504896" y="838954"/>
                </a:cubicBezTo>
                <a:cubicBezTo>
                  <a:pt x="500872" y="836942"/>
                  <a:pt x="497036" y="834499"/>
                  <a:pt x="492824" y="832919"/>
                </a:cubicBezTo>
                <a:cubicBezTo>
                  <a:pt x="487952" y="831092"/>
                  <a:pt x="469763" y="827703"/>
                  <a:pt x="465664" y="826883"/>
                </a:cubicBezTo>
                <a:cubicBezTo>
                  <a:pt x="446979" y="827817"/>
                  <a:pt x="417335" y="823884"/>
                  <a:pt x="396254" y="832919"/>
                </a:cubicBezTo>
                <a:cubicBezTo>
                  <a:pt x="392119" y="834691"/>
                  <a:pt x="388207" y="836942"/>
                  <a:pt x="384183" y="838954"/>
                </a:cubicBezTo>
                <a:cubicBezTo>
                  <a:pt x="375110" y="835930"/>
                  <a:pt x="373875" y="836400"/>
                  <a:pt x="366076" y="829901"/>
                </a:cubicBezTo>
                <a:cubicBezTo>
                  <a:pt x="362797" y="827169"/>
                  <a:pt x="360839" y="822756"/>
                  <a:pt x="357022" y="820847"/>
                </a:cubicBezTo>
                <a:cubicBezTo>
                  <a:pt x="352434" y="818553"/>
                  <a:pt x="347003" y="818609"/>
                  <a:pt x="341933" y="817829"/>
                </a:cubicBezTo>
                <a:cubicBezTo>
                  <a:pt x="314476" y="813605"/>
                  <a:pt x="300657" y="813741"/>
                  <a:pt x="269505" y="811794"/>
                </a:cubicBezTo>
                <a:cubicBezTo>
                  <a:pt x="248534" y="806551"/>
                  <a:pt x="263567" y="809795"/>
                  <a:pt x="233292" y="805758"/>
                </a:cubicBezTo>
                <a:cubicBezTo>
                  <a:pt x="155349" y="795365"/>
                  <a:pt x="262715" y="803731"/>
                  <a:pt x="58258" y="799722"/>
                </a:cubicBezTo>
                <a:cubicBezTo>
                  <a:pt x="55197" y="799212"/>
                  <a:pt x="36503" y="797065"/>
                  <a:pt x="31098" y="793687"/>
                </a:cubicBezTo>
                <a:cubicBezTo>
                  <a:pt x="25636" y="790273"/>
                  <a:pt x="20856" y="785858"/>
                  <a:pt x="16008" y="781616"/>
                </a:cubicBezTo>
                <a:cubicBezTo>
                  <a:pt x="12796" y="778806"/>
                  <a:pt x="9687" y="775841"/>
                  <a:pt x="6955" y="772562"/>
                </a:cubicBezTo>
                <a:cubicBezTo>
                  <a:pt x="4633" y="769776"/>
                  <a:pt x="-2522" y="764656"/>
                  <a:pt x="919" y="763509"/>
                </a:cubicBezTo>
                <a:cubicBezTo>
                  <a:pt x="6058" y="761796"/>
                  <a:pt x="10978" y="767532"/>
                  <a:pt x="16008" y="769544"/>
                </a:cubicBezTo>
                <a:cubicBezTo>
                  <a:pt x="18463" y="776909"/>
                  <a:pt x="19211" y="781800"/>
                  <a:pt x="25062" y="787651"/>
                </a:cubicBezTo>
                <a:cubicBezTo>
                  <a:pt x="27627" y="790216"/>
                  <a:pt x="31097" y="791675"/>
                  <a:pt x="34115" y="793687"/>
                </a:cubicBezTo>
                <a:cubicBezTo>
                  <a:pt x="41237" y="804369"/>
                  <a:pt x="53122" y="812949"/>
                  <a:pt x="43169" y="826883"/>
                </a:cubicBezTo>
                <a:cubicBezTo>
                  <a:pt x="40554" y="830544"/>
                  <a:pt x="35122" y="830907"/>
                  <a:pt x="31098" y="832919"/>
                </a:cubicBezTo>
                <a:cubicBezTo>
                  <a:pt x="38444" y="862311"/>
                  <a:pt x="27562" y="835053"/>
                  <a:pt x="79383" y="848008"/>
                </a:cubicBezTo>
                <a:cubicBezTo>
                  <a:pt x="82469" y="848779"/>
                  <a:pt x="80151" y="854812"/>
                  <a:pt x="82400" y="857061"/>
                </a:cubicBezTo>
                <a:cubicBezTo>
                  <a:pt x="87529" y="862190"/>
                  <a:pt x="100507" y="869132"/>
                  <a:pt x="100507" y="869132"/>
                </a:cubicBezTo>
                <a:cubicBezTo>
                  <a:pt x="162798" y="866537"/>
                  <a:pt x="154895" y="879433"/>
                  <a:pt x="181989" y="860079"/>
                </a:cubicBezTo>
                <a:cubicBezTo>
                  <a:pt x="186082" y="857155"/>
                  <a:pt x="190036" y="854043"/>
                  <a:pt x="194060" y="851025"/>
                </a:cubicBezTo>
                <a:cubicBezTo>
                  <a:pt x="197078" y="852031"/>
                  <a:pt x="202026" y="851054"/>
                  <a:pt x="203113" y="854043"/>
                </a:cubicBezTo>
                <a:cubicBezTo>
                  <a:pt x="206568" y="863544"/>
                  <a:pt x="206131" y="874112"/>
                  <a:pt x="206131" y="884222"/>
                </a:cubicBezTo>
                <a:cubicBezTo>
                  <a:pt x="206131" y="932536"/>
                  <a:pt x="197637" y="949195"/>
                  <a:pt x="209149" y="899311"/>
                </a:cubicBezTo>
                <a:cubicBezTo>
                  <a:pt x="209864" y="896211"/>
                  <a:pt x="211161" y="893275"/>
                  <a:pt x="212167" y="890257"/>
                </a:cubicBezTo>
                <a:cubicBezTo>
                  <a:pt x="211161" y="885227"/>
                  <a:pt x="211994" y="879436"/>
                  <a:pt x="209149" y="875168"/>
                </a:cubicBezTo>
                <a:cubicBezTo>
                  <a:pt x="207385" y="872521"/>
                  <a:pt x="201183" y="869161"/>
                  <a:pt x="200096" y="872150"/>
                </a:cubicBezTo>
                <a:cubicBezTo>
                  <a:pt x="195956" y="883534"/>
                  <a:pt x="198679" y="896357"/>
                  <a:pt x="197078" y="908364"/>
                </a:cubicBezTo>
                <a:cubicBezTo>
                  <a:pt x="196658" y="911517"/>
                  <a:pt x="195066" y="914400"/>
                  <a:pt x="194060" y="917418"/>
                </a:cubicBezTo>
                <a:cubicBezTo>
                  <a:pt x="195066" y="922448"/>
                  <a:pt x="194233" y="928239"/>
                  <a:pt x="197078" y="932507"/>
                </a:cubicBezTo>
                <a:cubicBezTo>
                  <a:pt x="201467" y="939090"/>
                  <a:pt x="210796" y="933969"/>
                  <a:pt x="215185" y="932507"/>
                </a:cubicBezTo>
                <a:cubicBezTo>
                  <a:pt x="223232" y="933513"/>
                  <a:pt x="231327" y="934191"/>
                  <a:pt x="239327" y="935524"/>
                </a:cubicBezTo>
                <a:cubicBezTo>
                  <a:pt x="243418" y="936206"/>
                  <a:pt x="247292" y="937955"/>
                  <a:pt x="251398" y="938542"/>
                </a:cubicBezTo>
                <a:cubicBezTo>
                  <a:pt x="261406" y="939972"/>
                  <a:pt x="271517" y="940554"/>
                  <a:pt x="281577" y="941560"/>
                </a:cubicBezTo>
                <a:cubicBezTo>
                  <a:pt x="286607" y="943572"/>
                  <a:pt x="291594" y="945694"/>
                  <a:pt x="296666" y="947596"/>
                </a:cubicBezTo>
                <a:cubicBezTo>
                  <a:pt x="299644" y="948713"/>
                  <a:pt x="302538" y="950614"/>
                  <a:pt x="305719" y="950614"/>
                </a:cubicBezTo>
                <a:cubicBezTo>
                  <a:pt x="319838" y="950614"/>
                  <a:pt x="333886" y="948602"/>
                  <a:pt x="347969" y="947596"/>
                </a:cubicBezTo>
                <a:cubicBezTo>
                  <a:pt x="349981" y="944578"/>
                  <a:pt x="352575" y="941876"/>
                  <a:pt x="354004" y="938542"/>
                </a:cubicBezTo>
                <a:cubicBezTo>
                  <a:pt x="355638" y="934730"/>
                  <a:pt x="353312" y="928326"/>
                  <a:pt x="357022" y="926471"/>
                </a:cubicBezTo>
                <a:cubicBezTo>
                  <a:pt x="365170" y="922397"/>
                  <a:pt x="375129" y="924459"/>
                  <a:pt x="384183" y="923453"/>
                </a:cubicBezTo>
                <a:lnTo>
                  <a:pt x="402290" y="911382"/>
                </a:lnTo>
                <a:lnTo>
                  <a:pt x="411343" y="905346"/>
                </a:lnTo>
                <a:cubicBezTo>
                  <a:pt x="420122" y="892179"/>
                  <a:pt x="413630" y="899401"/>
                  <a:pt x="426432" y="890257"/>
                </a:cubicBezTo>
                <a:cubicBezTo>
                  <a:pt x="430525" y="887334"/>
                  <a:pt x="434004" y="883453"/>
                  <a:pt x="438503" y="881204"/>
                </a:cubicBezTo>
                <a:cubicBezTo>
                  <a:pt x="442213" y="879349"/>
                  <a:pt x="446587" y="879326"/>
                  <a:pt x="450575" y="878186"/>
                </a:cubicBezTo>
                <a:cubicBezTo>
                  <a:pt x="453634" y="877312"/>
                  <a:pt x="456610" y="876174"/>
                  <a:pt x="459628" y="875168"/>
                </a:cubicBezTo>
                <a:cubicBezTo>
                  <a:pt x="474717" y="876174"/>
                  <a:pt x="490912" y="872428"/>
                  <a:pt x="504896" y="878186"/>
                </a:cubicBezTo>
                <a:cubicBezTo>
                  <a:pt x="510779" y="880608"/>
                  <a:pt x="510931" y="896293"/>
                  <a:pt x="510931" y="896293"/>
                </a:cubicBezTo>
                <a:cubicBezTo>
                  <a:pt x="511937" y="906352"/>
                  <a:pt x="512412" y="916479"/>
                  <a:pt x="513949" y="926471"/>
                </a:cubicBezTo>
                <a:cubicBezTo>
                  <a:pt x="514433" y="929615"/>
                  <a:pt x="516517" y="932375"/>
                  <a:pt x="516967" y="935524"/>
                </a:cubicBezTo>
                <a:cubicBezTo>
                  <a:pt x="518538" y="946524"/>
                  <a:pt x="517657" y="957856"/>
                  <a:pt x="519985" y="968721"/>
                </a:cubicBezTo>
                <a:cubicBezTo>
                  <a:pt x="521282" y="974775"/>
                  <a:pt x="531817" y="982918"/>
                  <a:pt x="535074" y="986827"/>
                </a:cubicBezTo>
                <a:cubicBezTo>
                  <a:pt x="537396" y="989613"/>
                  <a:pt x="538544" y="993316"/>
                  <a:pt x="541109" y="995881"/>
                </a:cubicBezTo>
                <a:cubicBezTo>
                  <a:pt x="546959" y="1001732"/>
                  <a:pt x="551852" y="1002480"/>
                  <a:pt x="559216" y="1004934"/>
                </a:cubicBezTo>
                <a:cubicBezTo>
                  <a:pt x="562234" y="1006946"/>
                  <a:pt x="565121" y="1009170"/>
                  <a:pt x="568270" y="1010970"/>
                </a:cubicBezTo>
                <a:cubicBezTo>
                  <a:pt x="572176" y="1013202"/>
                  <a:pt x="577160" y="1013825"/>
                  <a:pt x="580341" y="1017006"/>
                </a:cubicBezTo>
                <a:cubicBezTo>
                  <a:pt x="610975" y="1047640"/>
                  <a:pt x="564111" y="1014231"/>
                  <a:pt x="595430" y="1035113"/>
                </a:cubicBezTo>
                <a:cubicBezTo>
                  <a:pt x="597442" y="1038131"/>
                  <a:pt x="598634" y="1041900"/>
                  <a:pt x="601466" y="1044166"/>
                </a:cubicBezTo>
                <a:cubicBezTo>
                  <a:pt x="603950" y="1046153"/>
                  <a:pt x="607363" y="1046789"/>
                  <a:pt x="610519" y="1047184"/>
                </a:cubicBezTo>
                <a:cubicBezTo>
                  <a:pt x="623534" y="1048811"/>
                  <a:pt x="636674" y="1049196"/>
                  <a:pt x="649751" y="1050202"/>
                </a:cubicBezTo>
                <a:cubicBezTo>
                  <a:pt x="652769" y="1051208"/>
                  <a:pt x="656555" y="1050971"/>
                  <a:pt x="658804" y="1053220"/>
                </a:cubicBezTo>
                <a:cubicBezTo>
                  <a:pt x="673856" y="1068272"/>
                  <a:pt x="646761" y="1057592"/>
                  <a:pt x="670876" y="1068309"/>
                </a:cubicBezTo>
                <a:cubicBezTo>
                  <a:pt x="685221" y="1074684"/>
                  <a:pt x="691909" y="1074832"/>
                  <a:pt x="707090" y="1077362"/>
                </a:cubicBezTo>
                <a:cubicBezTo>
                  <a:pt x="714453" y="1079817"/>
                  <a:pt x="719347" y="1080566"/>
                  <a:pt x="725197" y="1086416"/>
                </a:cubicBezTo>
                <a:cubicBezTo>
                  <a:pt x="727761" y="1088980"/>
                  <a:pt x="728400" y="1093203"/>
                  <a:pt x="731232" y="1095469"/>
                </a:cubicBezTo>
                <a:cubicBezTo>
                  <a:pt x="733716" y="1097456"/>
                  <a:pt x="737133" y="1098067"/>
                  <a:pt x="740286" y="1098487"/>
                </a:cubicBezTo>
                <a:cubicBezTo>
                  <a:pt x="752293" y="1100088"/>
                  <a:pt x="764428" y="1100499"/>
                  <a:pt x="776499" y="1101505"/>
                </a:cubicBezTo>
                <a:cubicBezTo>
                  <a:pt x="779517" y="1102511"/>
                  <a:pt x="782467" y="1103751"/>
                  <a:pt x="785553" y="1104522"/>
                </a:cubicBezTo>
                <a:cubicBezTo>
                  <a:pt x="790529" y="1105766"/>
                  <a:pt x="796054" y="1105246"/>
                  <a:pt x="800642" y="1107540"/>
                </a:cubicBezTo>
                <a:cubicBezTo>
                  <a:pt x="804459" y="1109449"/>
                  <a:pt x="806327" y="1113974"/>
                  <a:pt x="809696" y="1116594"/>
                </a:cubicBezTo>
                <a:cubicBezTo>
                  <a:pt x="815422" y="1121047"/>
                  <a:pt x="827802" y="1128665"/>
                  <a:pt x="827802" y="1128665"/>
                </a:cubicBezTo>
                <a:cubicBezTo>
                  <a:pt x="829814" y="1134701"/>
                  <a:pt x="832590" y="1140533"/>
                  <a:pt x="833838" y="1146772"/>
                </a:cubicBezTo>
                <a:cubicBezTo>
                  <a:pt x="835850" y="1156831"/>
                  <a:pt x="835287" y="1167774"/>
                  <a:pt x="839874" y="1176950"/>
                </a:cubicBezTo>
                <a:cubicBezTo>
                  <a:pt x="847331" y="1191867"/>
                  <a:pt x="844486" y="1184754"/>
                  <a:pt x="848927" y="1198075"/>
                </a:cubicBezTo>
                <a:cubicBezTo>
                  <a:pt x="847921" y="1206123"/>
                  <a:pt x="845597" y="1214114"/>
                  <a:pt x="845909" y="1222218"/>
                </a:cubicBezTo>
                <a:cubicBezTo>
                  <a:pt x="846609" y="1240423"/>
                  <a:pt x="846184" y="1259255"/>
                  <a:pt x="851945" y="1276538"/>
                </a:cubicBezTo>
                <a:cubicBezTo>
                  <a:pt x="853295" y="1280587"/>
                  <a:pt x="857584" y="1270046"/>
                  <a:pt x="860998" y="1267485"/>
                </a:cubicBezTo>
                <a:cubicBezTo>
                  <a:pt x="865691" y="1263965"/>
                  <a:pt x="871395" y="1261951"/>
                  <a:pt x="876088" y="1258431"/>
                </a:cubicBezTo>
                <a:cubicBezTo>
                  <a:pt x="894067" y="1244947"/>
                  <a:pt x="875176" y="1251869"/>
                  <a:pt x="897212" y="1246360"/>
                </a:cubicBezTo>
                <a:cubicBezTo>
                  <a:pt x="926802" y="1206910"/>
                  <a:pt x="888842" y="1254730"/>
                  <a:pt x="915319" y="1228253"/>
                </a:cubicBezTo>
                <a:cubicBezTo>
                  <a:pt x="917884" y="1225688"/>
                  <a:pt x="918523" y="1221466"/>
                  <a:pt x="921355" y="1219200"/>
                </a:cubicBezTo>
                <a:cubicBezTo>
                  <a:pt x="923839" y="1217213"/>
                  <a:pt x="927563" y="1217605"/>
                  <a:pt x="930408" y="1216182"/>
                </a:cubicBezTo>
                <a:cubicBezTo>
                  <a:pt x="931876" y="1215448"/>
                  <a:pt x="950962" y="1204084"/>
                  <a:pt x="954551" y="1201093"/>
                </a:cubicBezTo>
                <a:cubicBezTo>
                  <a:pt x="957830" y="1198361"/>
                  <a:pt x="960872" y="1195318"/>
                  <a:pt x="963604" y="1192039"/>
                </a:cubicBezTo>
                <a:cubicBezTo>
                  <a:pt x="965926" y="1189253"/>
                  <a:pt x="966808" y="1185252"/>
                  <a:pt x="969640" y="1182986"/>
                </a:cubicBezTo>
                <a:cubicBezTo>
                  <a:pt x="972124" y="1180999"/>
                  <a:pt x="975676" y="1180974"/>
                  <a:pt x="978694" y="1179968"/>
                </a:cubicBezTo>
                <a:cubicBezTo>
                  <a:pt x="980706" y="1176950"/>
                  <a:pt x="982056" y="1173366"/>
                  <a:pt x="984729" y="1170915"/>
                </a:cubicBezTo>
                <a:cubicBezTo>
                  <a:pt x="994225" y="1162210"/>
                  <a:pt x="1007177" y="1157078"/>
                  <a:pt x="1014907" y="1146772"/>
                </a:cubicBezTo>
                <a:cubicBezTo>
                  <a:pt x="1017925" y="1142748"/>
                  <a:pt x="1019696" y="1137367"/>
                  <a:pt x="1023961" y="1134701"/>
                </a:cubicBezTo>
                <a:cubicBezTo>
                  <a:pt x="1028311" y="1131983"/>
                  <a:pt x="1034184" y="1133305"/>
                  <a:pt x="1039050" y="1131683"/>
                </a:cubicBezTo>
                <a:cubicBezTo>
                  <a:pt x="1049328" y="1128257"/>
                  <a:pt x="1059538" y="1124458"/>
                  <a:pt x="1069228" y="1119612"/>
                </a:cubicBezTo>
                <a:cubicBezTo>
                  <a:pt x="1073252" y="1117600"/>
                  <a:pt x="1077087" y="1115156"/>
                  <a:pt x="1081299" y="1113576"/>
                </a:cubicBezTo>
                <a:cubicBezTo>
                  <a:pt x="1101746" y="1105908"/>
                  <a:pt x="1085380" y="1114844"/>
                  <a:pt x="1102424" y="1107540"/>
                </a:cubicBezTo>
                <a:cubicBezTo>
                  <a:pt x="1106559" y="1105768"/>
                  <a:pt x="1110590" y="1103737"/>
                  <a:pt x="1114496" y="1101505"/>
                </a:cubicBezTo>
                <a:cubicBezTo>
                  <a:pt x="1125641" y="1095137"/>
                  <a:pt x="1122353" y="1094408"/>
                  <a:pt x="1135620" y="1089433"/>
                </a:cubicBezTo>
                <a:cubicBezTo>
                  <a:pt x="1139504" y="1087977"/>
                  <a:pt x="1143668" y="1087422"/>
                  <a:pt x="1147692" y="1086416"/>
                </a:cubicBezTo>
                <a:cubicBezTo>
                  <a:pt x="1155739" y="1081386"/>
                  <a:pt x="1163478" y="1075825"/>
                  <a:pt x="1171834" y="1071326"/>
                </a:cubicBezTo>
                <a:cubicBezTo>
                  <a:pt x="1176604" y="1068758"/>
                  <a:pt x="1182329" y="1068162"/>
                  <a:pt x="1186923" y="1065291"/>
                </a:cubicBezTo>
                <a:cubicBezTo>
                  <a:pt x="1190542" y="1063029"/>
                  <a:pt x="1192698" y="1058969"/>
                  <a:pt x="1195977" y="1056237"/>
                </a:cubicBezTo>
                <a:cubicBezTo>
                  <a:pt x="1198763" y="1053915"/>
                  <a:pt x="1202198" y="1052468"/>
                  <a:pt x="1205030" y="1050202"/>
                </a:cubicBezTo>
                <a:cubicBezTo>
                  <a:pt x="1212272" y="1044408"/>
                  <a:pt x="1219375" y="1038423"/>
                  <a:pt x="1226155" y="1032095"/>
                </a:cubicBezTo>
                <a:cubicBezTo>
                  <a:pt x="1234475" y="1024329"/>
                  <a:pt x="1250298" y="1007952"/>
                  <a:pt x="1250298" y="1007952"/>
                </a:cubicBezTo>
                <a:cubicBezTo>
                  <a:pt x="1255956" y="996636"/>
                  <a:pt x="1256570" y="993606"/>
                  <a:pt x="1265387" y="983810"/>
                </a:cubicBezTo>
                <a:cubicBezTo>
                  <a:pt x="1271097" y="977466"/>
                  <a:pt x="1277939" y="972184"/>
                  <a:pt x="1283494" y="965703"/>
                </a:cubicBezTo>
                <a:cubicBezTo>
                  <a:pt x="1295565" y="951620"/>
                  <a:pt x="1306590" y="936568"/>
                  <a:pt x="1319707" y="923453"/>
                </a:cubicBezTo>
                <a:cubicBezTo>
                  <a:pt x="1322725" y="920435"/>
                  <a:pt x="1325926" y="917590"/>
                  <a:pt x="1328761" y="914400"/>
                </a:cubicBezTo>
                <a:cubicBezTo>
                  <a:pt x="1333981" y="908528"/>
                  <a:pt x="1338295" y="901849"/>
                  <a:pt x="1343850" y="896293"/>
                </a:cubicBezTo>
                <a:cubicBezTo>
                  <a:pt x="1346415" y="893728"/>
                  <a:pt x="1350338" y="892822"/>
                  <a:pt x="1352903" y="890257"/>
                </a:cubicBezTo>
                <a:cubicBezTo>
                  <a:pt x="1357458" y="885702"/>
                  <a:pt x="1360420" y="879723"/>
                  <a:pt x="1364975" y="875168"/>
                </a:cubicBezTo>
                <a:cubicBezTo>
                  <a:pt x="1372536" y="867607"/>
                  <a:pt x="1381556" y="861604"/>
                  <a:pt x="1389117" y="854043"/>
                </a:cubicBezTo>
                <a:cubicBezTo>
                  <a:pt x="1397275" y="845885"/>
                  <a:pt x="1402556" y="833978"/>
                  <a:pt x="1407224" y="823865"/>
                </a:cubicBezTo>
                <a:cubicBezTo>
                  <a:pt x="1410434" y="816909"/>
                  <a:pt x="1412028" y="809114"/>
                  <a:pt x="1416278" y="802740"/>
                </a:cubicBezTo>
                <a:cubicBezTo>
                  <a:pt x="1418290" y="799722"/>
                  <a:pt x="1422313" y="798717"/>
                  <a:pt x="1425331" y="796705"/>
                </a:cubicBezTo>
                <a:cubicBezTo>
                  <a:pt x="1426337" y="793687"/>
                  <a:pt x="1426926" y="790496"/>
                  <a:pt x="1428349" y="787651"/>
                </a:cubicBezTo>
                <a:cubicBezTo>
                  <a:pt x="1433632" y="777086"/>
                  <a:pt x="1439803" y="774598"/>
                  <a:pt x="1446456" y="763509"/>
                </a:cubicBezTo>
                <a:cubicBezTo>
                  <a:pt x="1449243" y="758864"/>
                  <a:pt x="1449621" y="753014"/>
                  <a:pt x="1452492" y="748420"/>
                </a:cubicBezTo>
                <a:cubicBezTo>
                  <a:pt x="1454754" y="744801"/>
                  <a:pt x="1458925" y="742735"/>
                  <a:pt x="1461545" y="739366"/>
                </a:cubicBezTo>
                <a:cubicBezTo>
                  <a:pt x="1472083" y="725817"/>
                  <a:pt x="1475862" y="712668"/>
                  <a:pt x="1491723" y="703152"/>
                </a:cubicBezTo>
                <a:cubicBezTo>
                  <a:pt x="1496753" y="700134"/>
                  <a:pt x="1502232" y="697763"/>
                  <a:pt x="1506812" y="694099"/>
                </a:cubicBezTo>
                <a:cubicBezTo>
                  <a:pt x="1512366" y="689656"/>
                  <a:pt x="1516585" y="683736"/>
                  <a:pt x="1521901" y="679010"/>
                </a:cubicBezTo>
                <a:cubicBezTo>
                  <a:pt x="1525660" y="675668"/>
                  <a:pt x="1530154" y="673229"/>
                  <a:pt x="1533973" y="669956"/>
                </a:cubicBezTo>
                <a:cubicBezTo>
                  <a:pt x="1554305" y="652529"/>
                  <a:pt x="1532069" y="668208"/>
                  <a:pt x="1552080" y="654867"/>
                </a:cubicBezTo>
                <a:cubicBezTo>
                  <a:pt x="1554092" y="651849"/>
                  <a:pt x="1555793" y="648600"/>
                  <a:pt x="1558115" y="645814"/>
                </a:cubicBezTo>
                <a:cubicBezTo>
                  <a:pt x="1560847" y="642535"/>
                  <a:pt x="1564801" y="640311"/>
                  <a:pt x="1567169" y="636760"/>
                </a:cubicBezTo>
                <a:cubicBezTo>
                  <a:pt x="1568934" y="634113"/>
                  <a:pt x="1568642" y="630488"/>
                  <a:pt x="1570187" y="627707"/>
                </a:cubicBezTo>
                <a:cubicBezTo>
                  <a:pt x="1573710" y="621366"/>
                  <a:pt x="1582258" y="609600"/>
                  <a:pt x="1582258" y="609600"/>
                </a:cubicBezTo>
                <a:cubicBezTo>
                  <a:pt x="1588080" y="580492"/>
                  <a:pt x="1580951" y="606178"/>
                  <a:pt x="1591311" y="585457"/>
                </a:cubicBezTo>
                <a:cubicBezTo>
                  <a:pt x="1592733" y="582612"/>
                  <a:pt x="1592564" y="579051"/>
                  <a:pt x="1594329" y="576404"/>
                </a:cubicBezTo>
                <a:cubicBezTo>
                  <a:pt x="1596697" y="572853"/>
                  <a:pt x="1600365" y="570368"/>
                  <a:pt x="1603383" y="567350"/>
                </a:cubicBezTo>
                <a:cubicBezTo>
                  <a:pt x="1615024" y="532422"/>
                  <a:pt x="1603614" y="563810"/>
                  <a:pt x="1615454" y="537172"/>
                </a:cubicBezTo>
                <a:cubicBezTo>
                  <a:pt x="1617654" y="532222"/>
                  <a:pt x="1619588" y="527155"/>
                  <a:pt x="1621490" y="522083"/>
                </a:cubicBezTo>
                <a:cubicBezTo>
                  <a:pt x="1622607" y="519104"/>
                  <a:pt x="1623084" y="515874"/>
                  <a:pt x="1624507" y="513029"/>
                </a:cubicBezTo>
                <a:cubicBezTo>
                  <a:pt x="1626129" y="509785"/>
                  <a:pt x="1628743" y="507125"/>
                  <a:pt x="1630543" y="503976"/>
                </a:cubicBezTo>
                <a:cubicBezTo>
                  <a:pt x="1632775" y="500070"/>
                  <a:pt x="1634567" y="495929"/>
                  <a:pt x="1636579" y="491905"/>
                </a:cubicBezTo>
                <a:cubicBezTo>
                  <a:pt x="1631171" y="443232"/>
                  <a:pt x="1639407" y="479453"/>
                  <a:pt x="1627525" y="455691"/>
                </a:cubicBezTo>
                <a:cubicBezTo>
                  <a:pt x="1626102" y="452846"/>
                  <a:pt x="1626756" y="448886"/>
                  <a:pt x="1624507" y="446637"/>
                </a:cubicBezTo>
                <a:cubicBezTo>
                  <a:pt x="1621326" y="443456"/>
                  <a:pt x="1616460" y="442614"/>
                  <a:pt x="1612436" y="440602"/>
                </a:cubicBezTo>
                <a:cubicBezTo>
                  <a:pt x="1595335" y="441608"/>
                  <a:pt x="1578264" y="443620"/>
                  <a:pt x="1561133" y="443620"/>
                </a:cubicBezTo>
                <a:cubicBezTo>
                  <a:pt x="1504089" y="443620"/>
                  <a:pt x="1516392" y="446813"/>
                  <a:pt x="1488705" y="437584"/>
                </a:cubicBezTo>
                <a:cubicBezTo>
                  <a:pt x="1462257" y="411133"/>
                  <a:pt x="1495807" y="443502"/>
                  <a:pt x="1470598" y="422495"/>
                </a:cubicBezTo>
                <a:cubicBezTo>
                  <a:pt x="1467319" y="419763"/>
                  <a:pt x="1464563" y="416459"/>
                  <a:pt x="1461545" y="413441"/>
                </a:cubicBezTo>
                <a:cubicBezTo>
                  <a:pt x="1453959" y="390686"/>
                  <a:pt x="1464192" y="418734"/>
                  <a:pt x="1452492" y="395334"/>
                </a:cubicBezTo>
                <a:cubicBezTo>
                  <a:pt x="1451070" y="392489"/>
                  <a:pt x="1450480" y="389299"/>
                  <a:pt x="1449474" y="386281"/>
                </a:cubicBezTo>
                <a:cubicBezTo>
                  <a:pt x="1450480" y="379239"/>
                  <a:pt x="1449603" y="371656"/>
                  <a:pt x="1452492" y="365156"/>
                </a:cubicBezTo>
                <a:cubicBezTo>
                  <a:pt x="1453965" y="361842"/>
                  <a:pt x="1458301" y="360743"/>
                  <a:pt x="1461545" y="359121"/>
                </a:cubicBezTo>
                <a:cubicBezTo>
                  <a:pt x="1469974" y="354907"/>
                  <a:pt x="1483935" y="354198"/>
                  <a:pt x="1491723" y="353085"/>
                </a:cubicBezTo>
                <a:cubicBezTo>
                  <a:pt x="1514921" y="337620"/>
                  <a:pt x="1502675" y="342207"/>
                  <a:pt x="1527937" y="337996"/>
                </a:cubicBezTo>
                <a:cubicBezTo>
                  <a:pt x="1536839" y="332061"/>
                  <a:pt x="1538783" y="331620"/>
                  <a:pt x="1546044" y="322907"/>
                </a:cubicBezTo>
                <a:cubicBezTo>
                  <a:pt x="1567051" y="297699"/>
                  <a:pt x="1534686" y="331247"/>
                  <a:pt x="1561133" y="304800"/>
                </a:cubicBezTo>
                <a:cubicBezTo>
                  <a:pt x="1562139" y="300776"/>
                  <a:pt x="1564564" y="296855"/>
                  <a:pt x="1564151" y="292728"/>
                </a:cubicBezTo>
                <a:cubicBezTo>
                  <a:pt x="1562355" y="274773"/>
                  <a:pt x="1560337" y="276103"/>
                  <a:pt x="1549062" y="268586"/>
                </a:cubicBezTo>
                <a:cubicBezTo>
                  <a:pt x="1511360" y="281152"/>
                  <a:pt x="1531405" y="278503"/>
                  <a:pt x="1488705" y="274622"/>
                </a:cubicBezTo>
                <a:cubicBezTo>
                  <a:pt x="1480127" y="275847"/>
                  <a:pt x="1463190" y="275994"/>
                  <a:pt x="1455509" y="283675"/>
                </a:cubicBezTo>
                <a:cubicBezTo>
                  <a:pt x="1453260" y="285924"/>
                  <a:pt x="1453498" y="289710"/>
                  <a:pt x="1452492" y="292728"/>
                </a:cubicBezTo>
                <a:cubicBezTo>
                  <a:pt x="1451486" y="299770"/>
                  <a:pt x="1455392" y="309907"/>
                  <a:pt x="1449474" y="313853"/>
                </a:cubicBezTo>
                <a:cubicBezTo>
                  <a:pt x="1440229" y="320016"/>
                  <a:pt x="1427376" y="317399"/>
                  <a:pt x="1416278" y="316871"/>
                </a:cubicBezTo>
                <a:cubicBezTo>
                  <a:pt x="1384983" y="315381"/>
                  <a:pt x="1322725" y="307818"/>
                  <a:pt x="1322725" y="307818"/>
                </a:cubicBezTo>
                <a:cubicBezTo>
                  <a:pt x="1324737" y="304800"/>
                  <a:pt x="1325365" y="300038"/>
                  <a:pt x="1328761" y="298764"/>
                </a:cubicBezTo>
                <a:cubicBezTo>
                  <a:pt x="1381099" y="279137"/>
                  <a:pt x="1361373" y="304166"/>
                  <a:pt x="1377046" y="280657"/>
                </a:cubicBezTo>
                <a:cubicBezTo>
                  <a:pt x="1385029" y="248728"/>
                  <a:pt x="1374191" y="286326"/>
                  <a:pt x="1386099" y="259532"/>
                </a:cubicBezTo>
                <a:cubicBezTo>
                  <a:pt x="1387985" y="255288"/>
                  <a:pt x="1393230" y="234295"/>
                  <a:pt x="1398171" y="229354"/>
                </a:cubicBezTo>
                <a:cubicBezTo>
                  <a:pt x="1400420" y="227105"/>
                  <a:pt x="1404206" y="227342"/>
                  <a:pt x="1407224" y="226336"/>
                </a:cubicBezTo>
                <a:cubicBezTo>
                  <a:pt x="1423320" y="202195"/>
                  <a:pt x="1402194" y="231366"/>
                  <a:pt x="1422313" y="211247"/>
                </a:cubicBezTo>
                <a:cubicBezTo>
                  <a:pt x="1442432" y="191128"/>
                  <a:pt x="1413261" y="212254"/>
                  <a:pt x="1437402" y="196158"/>
                </a:cubicBezTo>
                <a:cubicBezTo>
                  <a:pt x="1439414" y="193140"/>
                  <a:pt x="1440606" y="189371"/>
                  <a:pt x="1443438" y="187105"/>
                </a:cubicBezTo>
                <a:cubicBezTo>
                  <a:pt x="1445922" y="185118"/>
                  <a:pt x="1449647" y="185510"/>
                  <a:pt x="1452492" y="184087"/>
                </a:cubicBezTo>
                <a:cubicBezTo>
                  <a:pt x="1455736" y="182465"/>
                  <a:pt x="1458759" y="180373"/>
                  <a:pt x="1461545" y="178051"/>
                </a:cubicBezTo>
                <a:cubicBezTo>
                  <a:pt x="1470259" y="170789"/>
                  <a:pt x="1470699" y="168847"/>
                  <a:pt x="1476634" y="159944"/>
                </a:cubicBezTo>
                <a:cubicBezTo>
                  <a:pt x="1475628" y="156926"/>
                  <a:pt x="1475380" y="153538"/>
                  <a:pt x="1473616" y="150891"/>
                </a:cubicBezTo>
                <a:cubicBezTo>
                  <a:pt x="1467000" y="140966"/>
                  <a:pt x="1463864" y="142764"/>
                  <a:pt x="1455509" y="135802"/>
                </a:cubicBezTo>
                <a:cubicBezTo>
                  <a:pt x="1452230" y="133070"/>
                  <a:pt x="1449474" y="129766"/>
                  <a:pt x="1446456" y="126748"/>
                </a:cubicBezTo>
                <a:cubicBezTo>
                  <a:pt x="1436471" y="96796"/>
                  <a:pt x="1453224" y="142552"/>
                  <a:pt x="1434385" y="108641"/>
                </a:cubicBezTo>
                <a:cubicBezTo>
                  <a:pt x="1431295" y="103079"/>
                  <a:pt x="1430361" y="96570"/>
                  <a:pt x="1428349" y="90534"/>
                </a:cubicBezTo>
                <a:cubicBezTo>
                  <a:pt x="1427202" y="87093"/>
                  <a:pt x="1424325" y="84499"/>
                  <a:pt x="1422313" y="81481"/>
                </a:cubicBezTo>
                <a:cubicBezTo>
                  <a:pt x="1416035" y="56364"/>
                  <a:pt x="1423679" y="81193"/>
                  <a:pt x="1413260" y="60356"/>
                </a:cubicBezTo>
                <a:cubicBezTo>
                  <a:pt x="1411837" y="57511"/>
                  <a:pt x="1411495" y="54227"/>
                  <a:pt x="1410242" y="51303"/>
                </a:cubicBezTo>
                <a:cubicBezTo>
                  <a:pt x="1408470" y="47168"/>
                  <a:pt x="1406218" y="43255"/>
                  <a:pt x="1404206" y="39231"/>
                </a:cubicBezTo>
                <a:cubicBezTo>
                  <a:pt x="1403094" y="31445"/>
                  <a:pt x="1402385" y="17481"/>
                  <a:pt x="1398171" y="9053"/>
                </a:cubicBezTo>
                <a:cubicBezTo>
                  <a:pt x="1396549" y="5809"/>
                  <a:pt x="1394147" y="3018"/>
                  <a:pt x="1392135" y="0"/>
                </a:cubicBezTo>
                <a:cubicBezTo>
                  <a:pt x="1390123" y="3018"/>
                  <a:pt x="1387572" y="5739"/>
                  <a:pt x="1386099" y="9053"/>
                </a:cubicBezTo>
                <a:cubicBezTo>
                  <a:pt x="1383515" y="14867"/>
                  <a:pt x="1384563" y="22661"/>
                  <a:pt x="1380064" y="27160"/>
                </a:cubicBezTo>
                <a:lnTo>
                  <a:pt x="1371010" y="36214"/>
                </a:lnTo>
                <a:cubicBezTo>
                  <a:pt x="1368998" y="40238"/>
                  <a:pt x="1367590" y="44624"/>
                  <a:pt x="1364975" y="48285"/>
                </a:cubicBezTo>
                <a:cubicBezTo>
                  <a:pt x="1359696" y="55676"/>
                  <a:pt x="1354084" y="58563"/>
                  <a:pt x="1346868" y="63374"/>
                </a:cubicBezTo>
                <a:cubicBezTo>
                  <a:pt x="1330769" y="87519"/>
                  <a:pt x="1351900" y="58340"/>
                  <a:pt x="1331779" y="78463"/>
                </a:cubicBezTo>
                <a:cubicBezTo>
                  <a:pt x="1329214" y="81028"/>
                  <a:pt x="1327365" y="84273"/>
                  <a:pt x="1325743" y="87517"/>
                </a:cubicBezTo>
                <a:cubicBezTo>
                  <a:pt x="1320835" y="97333"/>
                  <a:pt x="1325337" y="96976"/>
                  <a:pt x="1316690" y="105623"/>
                </a:cubicBezTo>
                <a:cubicBezTo>
                  <a:pt x="1314125" y="108188"/>
                  <a:pt x="1311239" y="111243"/>
                  <a:pt x="1307636" y="111659"/>
                </a:cubicBezTo>
                <a:cubicBezTo>
                  <a:pt x="1284630" y="114314"/>
                  <a:pt x="1261363" y="113671"/>
                  <a:pt x="1238226" y="114677"/>
                </a:cubicBezTo>
                <a:cubicBezTo>
                  <a:pt x="1227295" y="121965"/>
                  <a:pt x="1227330" y="124924"/>
                  <a:pt x="1211066" y="117695"/>
                </a:cubicBezTo>
                <a:cubicBezTo>
                  <a:pt x="1207166" y="115962"/>
                  <a:pt x="1205743" y="110714"/>
                  <a:pt x="1202012" y="108641"/>
                </a:cubicBezTo>
                <a:cubicBezTo>
                  <a:pt x="1196451" y="105551"/>
                  <a:pt x="1190077" y="104149"/>
                  <a:pt x="1183905" y="102606"/>
                </a:cubicBezTo>
                <a:cubicBezTo>
                  <a:pt x="1149367" y="93971"/>
                  <a:pt x="1175978" y="99768"/>
                  <a:pt x="1102424" y="96570"/>
                </a:cubicBezTo>
                <a:cubicBezTo>
                  <a:pt x="1097394" y="97576"/>
                  <a:pt x="1089136" y="94785"/>
                  <a:pt x="1087335" y="99588"/>
                </a:cubicBezTo>
                <a:cubicBezTo>
                  <a:pt x="1086725" y="101215"/>
                  <a:pt x="1094321" y="123563"/>
                  <a:pt x="1096389" y="129766"/>
                </a:cubicBezTo>
                <a:cubicBezTo>
                  <a:pt x="1095383" y="134796"/>
                  <a:pt x="1097825" y="142310"/>
                  <a:pt x="1093371" y="144855"/>
                </a:cubicBezTo>
                <a:cubicBezTo>
                  <a:pt x="1089460" y="147090"/>
                  <a:pt x="1072058" y="140769"/>
                  <a:pt x="1066210" y="138820"/>
                </a:cubicBezTo>
                <a:cubicBezTo>
                  <a:pt x="1063192" y="136808"/>
                  <a:pt x="1059943" y="135106"/>
                  <a:pt x="1057157" y="132784"/>
                </a:cubicBezTo>
                <a:cubicBezTo>
                  <a:pt x="1053878" y="130052"/>
                  <a:pt x="1051654" y="126097"/>
                  <a:pt x="1048103" y="123730"/>
                </a:cubicBezTo>
                <a:cubicBezTo>
                  <a:pt x="1045456" y="121966"/>
                  <a:pt x="1042068" y="121719"/>
                  <a:pt x="1039050" y="120713"/>
                </a:cubicBezTo>
                <a:cubicBezTo>
                  <a:pt x="1037438" y="121116"/>
                  <a:pt x="1020524" y="125015"/>
                  <a:pt x="1017925" y="126748"/>
                </a:cubicBezTo>
                <a:cubicBezTo>
                  <a:pt x="1014374" y="129115"/>
                  <a:pt x="1012603" y="133729"/>
                  <a:pt x="1008872" y="135802"/>
                </a:cubicBezTo>
                <a:cubicBezTo>
                  <a:pt x="1003311" y="138892"/>
                  <a:pt x="996801" y="139825"/>
                  <a:pt x="990765" y="141837"/>
                </a:cubicBezTo>
                <a:cubicBezTo>
                  <a:pt x="974961" y="147105"/>
                  <a:pt x="984865" y="144404"/>
                  <a:pt x="960587" y="147873"/>
                </a:cubicBezTo>
                <a:cubicBezTo>
                  <a:pt x="956712" y="178868"/>
                  <a:pt x="964499" y="166063"/>
                  <a:pt x="948515" y="178051"/>
                </a:cubicBezTo>
                <a:cubicBezTo>
                  <a:pt x="947377" y="178904"/>
                  <a:pt x="927391" y="183081"/>
                  <a:pt x="924373" y="187105"/>
                </a:cubicBezTo>
                <a:close/>
              </a:path>
            </a:pathLst>
          </a:custGeom>
          <a:solidFill>
            <a:srgbClr val="EEEEEE"/>
          </a:solidFill>
          <a:ln>
            <a:solidFill>
              <a:srgbClr val="EEEE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7034CA9-F2EF-4524-9C78-7AC855255480}"/>
              </a:ext>
            </a:extLst>
          </p:cNvPr>
          <p:cNvSpPr/>
          <p:nvPr/>
        </p:nvSpPr>
        <p:spPr>
          <a:xfrm>
            <a:off x="6050741" y="2993231"/>
            <a:ext cx="1272121" cy="1378811"/>
          </a:xfrm>
          <a:custGeom>
            <a:avLst/>
            <a:gdLst>
              <a:gd name="connsiteX0" fmla="*/ 15 w 1272121"/>
              <a:gd name="connsiteY0" fmla="*/ 183357 h 1378811"/>
              <a:gd name="connsiteX1" fmla="*/ 11922 w 1272121"/>
              <a:gd name="connsiteY1" fmla="*/ 185738 h 1378811"/>
              <a:gd name="connsiteX2" fmla="*/ 54784 w 1272121"/>
              <a:gd name="connsiteY2" fmla="*/ 188119 h 1378811"/>
              <a:gd name="connsiteX3" fmla="*/ 61928 w 1272121"/>
              <a:gd name="connsiteY3" fmla="*/ 192882 h 1378811"/>
              <a:gd name="connsiteX4" fmla="*/ 69072 w 1272121"/>
              <a:gd name="connsiteY4" fmla="*/ 195263 h 1378811"/>
              <a:gd name="connsiteX5" fmla="*/ 90503 w 1272121"/>
              <a:gd name="connsiteY5" fmla="*/ 197644 h 1378811"/>
              <a:gd name="connsiteX6" fmla="*/ 97647 w 1272121"/>
              <a:gd name="connsiteY6" fmla="*/ 202407 h 1378811"/>
              <a:gd name="connsiteX7" fmla="*/ 107172 w 1272121"/>
              <a:gd name="connsiteY7" fmla="*/ 266700 h 1378811"/>
              <a:gd name="connsiteX8" fmla="*/ 121459 w 1272121"/>
              <a:gd name="connsiteY8" fmla="*/ 271463 h 1378811"/>
              <a:gd name="connsiteX9" fmla="*/ 142890 w 1272121"/>
              <a:gd name="connsiteY9" fmla="*/ 283369 h 1378811"/>
              <a:gd name="connsiteX10" fmla="*/ 150034 w 1272121"/>
              <a:gd name="connsiteY10" fmla="*/ 288132 h 1378811"/>
              <a:gd name="connsiteX11" fmla="*/ 157178 w 1272121"/>
              <a:gd name="connsiteY11" fmla="*/ 302419 h 1378811"/>
              <a:gd name="connsiteX12" fmla="*/ 154797 w 1272121"/>
              <a:gd name="connsiteY12" fmla="*/ 311944 h 1378811"/>
              <a:gd name="connsiteX13" fmla="*/ 152415 w 1272121"/>
              <a:gd name="connsiteY13" fmla="*/ 319088 h 1378811"/>
              <a:gd name="connsiteX14" fmla="*/ 145272 w 1272121"/>
              <a:gd name="connsiteY14" fmla="*/ 357188 h 1378811"/>
              <a:gd name="connsiteX15" fmla="*/ 138128 w 1272121"/>
              <a:gd name="connsiteY15" fmla="*/ 361950 h 1378811"/>
              <a:gd name="connsiteX16" fmla="*/ 130984 w 1272121"/>
              <a:gd name="connsiteY16" fmla="*/ 407194 h 1378811"/>
              <a:gd name="connsiteX17" fmla="*/ 123840 w 1272121"/>
              <a:gd name="connsiteY17" fmla="*/ 414338 h 1378811"/>
              <a:gd name="connsiteX18" fmla="*/ 119078 w 1272121"/>
              <a:gd name="connsiteY18" fmla="*/ 421482 h 1378811"/>
              <a:gd name="connsiteX19" fmla="*/ 123840 w 1272121"/>
              <a:gd name="connsiteY19" fmla="*/ 485775 h 1378811"/>
              <a:gd name="connsiteX20" fmla="*/ 126222 w 1272121"/>
              <a:gd name="connsiteY20" fmla="*/ 492919 h 1378811"/>
              <a:gd name="connsiteX21" fmla="*/ 133365 w 1272121"/>
              <a:gd name="connsiteY21" fmla="*/ 500063 h 1378811"/>
              <a:gd name="connsiteX22" fmla="*/ 135747 w 1272121"/>
              <a:gd name="connsiteY22" fmla="*/ 507207 h 1378811"/>
              <a:gd name="connsiteX23" fmla="*/ 140509 w 1272121"/>
              <a:gd name="connsiteY23" fmla="*/ 581025 h 1378811"/>
              <a:gd name="connsiteX24" fmla="*/ 154797 w 1272121"/>
              <a:gd name="connsiteY24" fmla="*/ 585788 h 1378811"/>
              <a:gd name="connsiteX25" fmla="*/ 161940 w 1272121"/>
              <a:gd name="connsiteY25" fmla="*/ 588169 h 1378811"/>
              <a:gd name="connsiteX26" fmla="*/ 211947 w 1272121"/>
              <a:gd name="connsiteY26" fmla="*/ 590550 h 1378811"/>
              <a:gd name="connsiteX27" fmla="*/ 235759 w 1272121"/>
              <a:gd name="connsiteY27" fmla="*/ 592932 h 1378811"/>
              <a:gd name="connsiteX28" fmla="*/ 242903 w 1272121"/>
              <a:gd name="connsiteY28" fmla="*/ 597694 h 1378811"/>
              <a:gd name="connsiteX29" fmla="*/ 259572 w 1272121"/>
              <a:gd name="connsiteY29" fmla="*/ 600075 h 1378811"/>
              <a:gd name="connsiteX30" fmla="*/ 264334 w 1272121"/>
              <a:gd name="connsiteY30" fmla="*/ 607219 h 1378811"/>
              <a:gd name="connsiteX31" fmla="*/ 269097 w 1272121"/>
              <a:gd name="connsiteY31" fmla="*/ 621507 h 1378811"/>
              <a:gd name="connsiteX32" fmla="*/ 271478 w 1272121"/>
              <a:gd name="connsiteY32" fmla="*/ 628650 h 1378811"/>
              <a:gd name="connsiteX33" fmla="*/ 276240 w 1272121"/>
              <a:gd name="connsiteY33" fmla="*/ 635794 h 1378811"/>
              <a:gd name="connsiteX34" fmla="*/ 278622 w 1272121"/>
              <a:gd name="connsiteY34" fmla="*/ 645319 h 1378811"/>
              <a:gd name="connsiteX35" fmla="*/ 283384 w 1272121"/>
              <a:gd name="connsiteY35" fmla="*/ 673894 h 1378811"/>
              <a:gd name="connsiteX36" fmla="*/ 288147 w 1272121"/>
              <a:gd name="connsiteY36" fmla="*/ 681038 h 1378811"/>
              <a:gd name="connsiteX37" fmla="*/ 295290 w 1272121"/>
              <a:gd name="connsiteY37" fmla="*/ 695325 h 1378811"/>
              <a:gd name="connsiteX38" fmla="*/ 297672 w 1272121"/>
              <a:gd name="connsiteY38" fmla="*/ 702469 h 1378811"/>
              <a:gd name="connsiteX39" fmla="*/ 307197 w 1272121"/>
              <a:gd name="connsiteY39" fmla="*/ 709613 h 1378811"/>
              <a:gd name="connsiteX40" fmla="*/ 321484 w 1272121"/>
              <a:gd name="connsiteY40" fmla="*/ 721519 h 1378811"/>
              <a:gd name="connsiteX41" fmla="*/ 335772 w 1272121"/>
              <a:gd name="connsiteY41" fmla="*/ 711994 h 1378811"/>
              <a:gd name="connsiteX42" fmla="*/ 354822 w 1272121"/>
              <a:gd name="connsiteY42" fmla="*/ 716757 h 1378811"/>
              <a:gd name="connsiteX43" fmla="*/ 357203 w 1272121"/>
              <a:gd name="connsiteY43" fmla="*/ 723900 h 1378811"/>
              <a:gd name="connsiteX44" fmla="*/ 357203 w 1272121"/>
              <a:gd name="connsiteY44" fmla="*/ 785813 h 1378811"/>
              <a:gd name="connsiteX45" fmla="*/ 354822 w 1272121"/>
              <a:gd name="connsiteY45" fmla="*/ 792957 h 1378811"/>
              <a:gd name="connsiteX46" fmla="*/ 350059 w 1272121"/>
              <a:gd name="connsiteY46" fmla="*/ 800100 h 1378811"/>
              <a:gd name="connsiteX47" fmla="*/ 347678 w 1272121"/>
              <a:gd name="connsiteY47" fmla="*/ 807244 h 1378811"/>
              <a:gd name="connsiteX48" fmla="*/ 366728 w 1272121"/>
              <a:gd name="connsiteY48" fmla="*/ 812007 h 1378811"/>
              <a:gd name="connsiteX49" fmla="*/ 390540 w 1272121"/>
              <a:gd name="connsiteY49" fmla="*/ 814388 h 1378811"/>
              <a:gd name="connsiteX50" fmla="*/ 395303 w 1272121"/>
              <a:gd name="connsiteY50" fmla="*/ 821532 h 1378811"/>
              <a:gd name="connsiteX51" fmla="*/ 388159 w 1272121"/>
              <a:gd name="connsiteY51" fmla="*/ 819150 h 1378811"/>
              <a:gd name="connsiteX52" fmla="*/ 381015 w 1272121"/>
              <a:gd name="connsiteY52" fmla="*/ 814388 h 1378811"/>
              <a:gd name="connsiteX53" fmla="*/ 359584 w 1272121"/>
              <a:gd name="connsiteY53" fmla="*/ 816769 h 1378811"/>
              <a:gd name="connsiteX54" fmla="*/ 357203 w 1272121"/>
              <a:gd name="connsiteY54" fmla="*/ 823913 h 1378811"/>
              <a:gd name="connsiteX55" fmla="*/ 390540 w 1272121"/>
              <a:gd name="connsiteY55" fmla="*/ 826294 h 1378811"/>
              <a:gd name="connsiteX56" fmla="*/ 395303 w 1272121"/>
              <a:gd name="connsiteY56" fmla="*/ 833438 h 1378811"/>
              <a:gd name="connsiteX57" fmla="*/ 395303 w 1272121"/>
              <a:gd name="connsiteY57" fmla="*/ 871538 h 1378811"/>
              <a:gd name="connsiteX58" fmla="*/ 402447 w 1272121"/>
              <a:gd name="connsiteY58" fmla="*/ 878682 h 1378811"/>
              <a:gd name="connsiteX59" fmla="*/ 400065 w 1272121"/>
              <a:gd name="connsiteY59" fmla="*/ 928688 h 1378811"/>
              <a:gd name="connsiteX60" fmla="*/ 390540 w 1272121"/>
              <a:gd name="connsiteY60" fmla="*/ 935832 h 1378811"/>
              <a:gd name="connsiteX61" fmla="*/ 376253 w 1272121"/>
              <a:gd name="connsiteY61" fmla="*/ 947738 h 1378811"/>
              <a:gd name="connsiteX62" fmla="*/ 371490 w 1272121"/>
              <a:gd name="connsiteY62" fmla="*/ 954882 h 1378811"/>
              <a:gd name="connsiteX63" fmla="*/ 364347 w 1272121"/>
              <a:gd name="connsiteY63" fmla="*/ 957263 h 1378811"/>
              <a:gd name="connsiteX64" fmla="*/ 350059 w 1272121"/>
              <a:gd name="connsiteY64" fmla="*/ 969169 h 1378811"/>
              <a:gd name="connsiteX65" fmla="*/ 342915 w 1272121"/>
              <a:gd name="connsiteY65" fmla="*/ 971550 h 1378811"/>
              <a:gd name="connsiteX66" fmla="*/ 335772 w 1272121"/>
              <a:gd name="connsiteY66" fmla="*/ 978694 h 1378811"/>
              <a:gd name="connsiteX67" fmla="*/ 331009 w 1272121"/>
              <a:gd name="connsiteY67" fmla="*/ 985838 h 1378811"/>
              <a:gd name="connsiteX68" fmla="*/ 316722 w 1272121"/>
              <a:gd name="connsiteY68" fmla="*/ 990600 h 1378811"/>
              <a:gd name="connsiteX69" fmla="*/ 304815 w 1272121"/>
              <a:gd name="connsiteY69" fmla="*/ 1000125 h 1378811"/>
              <a:gd name="connsiteX70" fmla="*/ 300053 w 1272121"/>
              <a:gd name="connsiteY70" fmla="*/ 1007269 h 1378811"/>
              <a:gd name="connsiteX71" fmla="*/ 292909 w 1272121"/>
              <a:gd name="connsiteY71" fmla="*/ 1012032 h 1378811"/>
              <a:gd name="connsiteX72" fmla="*/ 276240 w 1272121"/>
              <a:gd name="connsiteY72" fmla="*/ 1031082 h 1378811"/>
              <a:gd name="connsiteX73" fmla="*/ 269097 w 1272121"/>
              <a:gd name="connsiteY73" fmla="*/ 1033463 h 1378811"/>
              <a:gd name="connsiteX74" fmla="*/ 257190 w 1272121"/>
              <a:gd name="connsiteY74" fmla="*/ 1042988 h 1378811"/>
              <a:gd name="connsiteX75" fmla="*/ 250047 w 1272121"/>
              <a:gd name="connsiteY75" fmla="*/ 1050132 h 1378811"/>
              <a:gd name="connsiteX76" fmla="*/ 242903 w 1272121"/>
              <a:gd name="connsiteY76" fmla="*/ 1054894 h 1378811"/>
              <a:gd name="connsiteX77" fmla="*/ 230997 w 1272121"/>
              <a:gd name="connsiteY77" fmla="*/ 1069182 h 1378811"/>
              <a:gd name="connsiteX78" fmla="*/ 223853 w 1272121"/>
              <a:gd name="connsiteY78" fmla="*/ 1073944 h 1378811"/>
              <a:gd name="connsiteX79" fmla="*/ 211947 w 1272121"/>
              <a:gd name="connsiteY79" fmla="*/ 1088232 h 1378811"/>
              <a:gd name="connsiteX80" fmla="*/ 207184 w 1272121"/>
              <a:gd name="connsiteY80" fmla="*/ 1095375 h 1378811"/>
              <a:gd name="connsiteX81" fmla="*/ 200040 w 1272121"/>
              <a:gd name="connsiteY81" fmla="*/ 1100138 h 1378811"/>
              <a:gd name="connsiteX82" fmla="*/ 192897 w 1272121"/>
              <a:gd name="connsiteY82" fmla="*/ 1107282 h 1378811"/>
              <a:gd name="connsiteX83" fmla="*/ 190515 w 1272121"/>
              <a:gd name="connsiteY83" fmla="*/ 1116807 h 1378811"/>
              <a:gd name="connsiteX84" fmla="*/ 183372 w 1272121"/>
              <a:gd name="connsiteY84" fmla="*/ 1121569 h 1378811"/>
              <a:gd name="connsiteX85" fmla="*/ 171465 w 1272121"/>
              <a:gd name="connsiteY85" fmla="*/ 1138238 h 1378811"/>
              <a:gd name="connsiteX86" fmla="*/ 169084 w 1272121"/>
              <a:gd name="connsiteY86" fmla="*/ 1145382 h 1378811"/>
              <a:gd name="connsiteX87" fmla="*/ 161940 w 1272121"/>
              <a:gd name="connsiteY87" fmla="*/ 1159669 h 1378811"/>
              <a:gd name="connsiteX88" fmla="*/ 159559 w 1272121"/>
              <a:gd name="connsiteY88" fmla="*/ 1171575 h 1378811"/>
              <a:gd name="connsiteX89" fmla="*/ 152415 w 1272121"/>
              <a:gd name="connsiteY89" fmla="*/ 1176338 h 1378811"/>
              <a:gd name="connsiteX90" fmla="*/ 159559 w 1272121"/>
              <a:gd name="connsiteY90" fmla="*/ 1169194 h 1378811"/>
              <a:gd name="connsiteX91" fmla="*/ 180990 w 1272121"/>
              <a:gd name="connsiteY91" fmla="*/ 1159669 h 1378811"/>
              <a:gd name="connsiteX92" fmla="*/ 204803 w 1272121"/>
              <a:gd name="connsiteY92" fmla="*/ 1162050 h 1378811"/>
              <a:gd name="connsiteX93" fmla="*/ 221472 w 1272121"/>
              <a:gd name="connsiteY93" fmla="*/ 1171575 h 1378811"/>
              <a:gd name="connsiteX94" fmla="*/ 228615 w 1272121"/>
              <a:gd name="connsiteY94" fmla="*/ 1173957 h 1378811"/>
              <a:gd name="connsiteX95" fmla="*/ 230997 w 1272121"/>
              <a:gd name="connsiteY95" fmla="*/ 1181100 h 1378811"/>
              <a:gd name="connsiteX96" fmla="*/ 242903 w 1272121"/>
              <a:gd name="connsiteY96" fmla="*/ 1195388 h 1378811"/>
              <a:gd name="connsiteX97" fmla="*/ 250047 w 1272121"/>
              <a:gd name="connsiteY97" fmla="*/ 1197769 h 1378811"/>
              <a:gd name="connsiteX98" fmla="*/ 259572 w 1272121"/>
              <a:gd name="connsiteY98" fmla="*/ 1209675 h 1378811"/>
              <a:gd name="connsiteX99" fmla="*/ 266715 w 1272121"/>
              <a:gd name="connsiteY99" fmla="*/ 1214438 h 1378811"/>
              <a:gd name="connsiteX100" fmla="*/ 297672 w 1272121"/>
              <a:gd name="connsiteY100" fmla="*/ 1214438 h 1378811"/>
              <a:gd name="connsiteX101" fmla="*/ 314340 w 1272121"/>
              <a:gd name="connsiteY101" fmla="*/ 1235869 h 1378811"/>
              <a:gd name="connsiteX102" fmla="*/ 323865 w 1272121"/>
              <a:gd name="connsiteY102" fmla="*/ 1240632 h 1378811"/>
              <a:gd name="connsiteX103" fmla="*/ 331009 w 1272121"/>
              <a:gd name="connsiteY103" fmla="*/ 1247775 h 1378811"/>
              <a:gd name="connsiteX104" fmla="*/ 342915 w 1272121"/>
              <a:gd name="connsiteY104" fmla="*/ 1250157 h 1378811"/>
              <a:gd name="connsiteX105" fmla="*/ 357203 w 1272121"/>
              <a:gd name="connsiteY105" fmla="*/ 1259682 h 1378811"/>
              <a:gd name="connsiteX106" fmla="*/ 366728 w 1272121"/>
              <a:gd name="connsiteY106" fmla="*/ 1281113 h 1378811"/>
              <a:gd name="connsiteX107" fmla="*/ 376253 w 1272121"/>
              <a:gd name="connsiteY107" fmla="*/ 1285875 h 1378811"/>
              <a:gd name="connsiteX108" fmla="*/ 392922 w 1272121"/>
              <a:gd name="connsiteY108" fmla="*/ 1290638 h 1378811"/>
              <a:gd name="connsiteX109" fmla="*/ 407209 w 1272121"/>
              <a:gd name="connsiteY109" fmla="*/ 1295400 h 1378811"/>
              <a:gd name="connsiteX110" fmla="*/ 414353 w 1272121"/>
              <a:gd name="connsiteY110" fmla="*/ 1300163 h 1378811"/>
              <a:gd name="connsiteX111" fmla="*/ 428640 w 1272121"/>
              <a:gd name="connsiteY111" fmla="*/ 1321594 h 1378811"/>
              <a:gd name="connsiteX112" fmla="*/ 433403 w 1272121"/>
              <a:gd name="connsiteY112" fmla="*/ 1328738 h 1378811"/>
              <a:gd name="connsiteX113" fmla="*/ 440547 w 1272121"/>
              <a:gd name="connsiteY113" fmla="*/ 1331119 h 1378811"/>
              <a:gd name="connsiteX114" fmla="*/ 466740 w 1272121"/>
              <a:gd name="connsiteY114" fmla="*/ 1323975 h 1378811"/>
              <a:gd name="connsiteX115" fmla="*/ 481028 w 1272121"/>
              <a:gd name="connsiteY115" fmla="*/ 1321594 h 1378811"/>
              <a:gd name="connsiteX116" fmla="*/ 488172 w 1272121"/>
              <a:gd name="connsiteY116" fmla="*/ 1319213 h 1378811"/>
              <a:gd name="connsiteX117" fmla="*/ 473884 w 1272121"/>
              <a:gd name="connsiteY117" fmla="*/ 1321594 h 1378811"/>
              <a:gd name="connsiteX118" fmla="*/ 466740 w 1272121"/>
              <a:gd name="connsiteY118" fmla="*/ 1340644 h 1378811"/>
              <a:gd name="connsiteX119" fmla="*/ 461978 w 1272121"/>
              <a:gd name="connsiteY119" fmla="*/ 1347788 h 1378811"/>
              <a:gd name="connsiteX120" fmla="*/ 450072 w 1272121"/>
              <a:gd name="connsiteY120" fmla="*/ 1352550 h 1378811"/>
              <a:gd name="connsiteX121" fmla="*/ 435784 w 1272121"/>
              <a:gd name="connsiteY121" fmla="*/ 1364457 h 1378811"/>
              <a:gd name="connsiteX122" fmla="*/ 433403 w 1272121"/>
              <a:gd name="connsiteY122" fmla="*/ 1373982 h 1378811"/>
              <a:gd name="connsiteX123" fmla="*/ 440547 w 1272121"/>
              <a:gd name="connsiteY123" fmla="*/ 1378744 h 1378811"/>
              <a:gd name="connsiteX124" fmla="*/ 466740 w 1272121"/>
              <a:gd name="connsiteY124" fmla="*/ 1373982 h 1378811"/>
              <a:gd name="connsiteX125" fmla="*/ 469122 w 1272121"/>
              <a:gd name="connsiteY125" fmla="*/ 1323975 h 1378811"/>
              <a:gd name="connsiteX126" fmla="*/ 478647 w 1272121"/>
              <a:gd name="connsiteY126" fmla="*/ 1316832 h 1378811"/>
              <a:gd name="connsiteX127" fmla="*/ 483409 w 1272121"/>
              <a:gd name="connsiteY127" fmla="*/ 1309688 h 1378811"/>
              <a:gd name="connsiteX128" fmla="*/ 495315 w 1272121"/>
              <a:gd name="connsiteY128" fmla="*/ 1293019 h 1378811"/>
              <a:gd name="connsiteX129" fmla="*/ 497697 w 1272121"/>
              <a:gd name="connsiteY129" fmla="*/ 1283494 h 1378811"/>
              <a:gd name="connsiteX130" fmla="*/ 500078 w 1272121"/>
              <a:gd name="connsiteY130" fmla="*/ 1276350 h 1378811"/>
              <a:gd name="connsiteX131" fmla="*/ 497697 w 1272121"/>
              <a:gd name="connsiteY131" fmla="*/ 1259682 h 1378811"/>
              <a:gd name="connsiteX132" fmla="*/ 492934 w 1272121"/>
              <a:gd name="connsiteY132" fmla="*/ 1252538 h 1378811"/>
              <a:gd name="connsiteX133" fmla="*/ 490553 w 1272121"/>
              <a:gd name="connsiteY133" fmla="*/ 1243013 h 1378811"/>
              <a:gd name="connsiteX134" fmla="*/ 488172 w 1272121"/>
              <a:gd name="connsiteY134" fmla="*/ 1235869 h 1378811"/>
              <a:gd name="connsiteX135" fmla="*/ 490553 w 1272121"/>
              <a:gd name="connsiteY135" fmla="*/ 1226344 h 1378811"/>
              <a:gd name="connsiteX136" fmla="*/ 497697 w 1272121"/>
              <a:gd name="connsiteY136" fmla="*/ 1223963 h 1378811"/>
              <a:gd name="connsiteX137" fmla="*/ 523890 w 1272121"/>
              <a:gd name="connsiteY137" fmla="*/ 1221582 h 1378811"/>
              <a:gd name="connsiteX138" fmla="*/ 526272 w 1272121"/>
              <a:gd name="connsiteY138" fmla="*/ 1197769 h 1378811"/>
              <a:gd name="connsiteX139" fmla="*/ 531034 w 1272121"/>
              <a:gd name="connsiteY139" fmla="*/ 1190625 h 1378811"/>
              <a:gd name="connsiteX140" fmla="*/ 533415 w 1272121"/>
              <a:gd name="connsiteY140" fmla="*/ 1166813 h 1378811"/>
              <a:gd name="connsiteX141" fmla="*/ 538178 w 1272121"/>
              <a:gd name="connsiteY141" fmla="*/ 1147763 h 1378811"/>
              <a:gd name="connsiteX142" fmla="*/ 547703 w 1272121"/>
              <a:gd name="connsiteY142" fmla="*/ 1152525 h 1378811"/>
              <a:gd name="connsiteX143" fmla="*/ 573897 w 1272121"/>
              <a:gd name="connsiteY143" fmla="*/ 1159669 h 1378811"/>
              <a:gd name="connsiteX144" fmla="*/ 592947 w 1272121"/>
              <a:gd name="connsiteY144" fmla="*/ 1164432 h 1378811"/>
              <a:gd name="connsiteX145" fmla="*/ 597709 w 1272121"/>
              <a:gd name="connsiteY145" fmla="*/ 1171575 h 1378811"/>
              <a:gd name="connsiteX146" fmla="*/ 592947 w 1272121"/>
              <a:gd name="connsiteY146" fmla="*/ 1197769 h 1378811"/>
              <a:gd name="connsiteX147" fmla="*/ 585803 w 1272121"/>
              <a:gd name="connsiteY147" fmla="*/ 1204913 h 1378811"/>
              <a:gd name="connsiteX148" fmla="*/ 578659 w 1272121"/>
              <a:gd name="connsiteY148" fmla="*/ 1209675 h 1378811"/>
              <a:gd name="connsiteX149" fmla="*/ 583422 w 1272121"/>
              <a:gd name="connsiteY149" fmla="*/ 1214438 h 1378811"/>
              <a:gd name="connsiteX150" fmla="*/ 585803 w 1272121"/>
              <a:gd name="connsiteY150" fmla="*/ 1207294 h 1378811"/>
              <a:gd name="connsiteX151" fmla="*/ 590565 w 1272121"/>
              <a:gd name="connsiteY151" fmla="*/ 1181100 h 1378811"/>
              <a:gd name="connsiteX152" fmla="*/ 592947 w 1272121"/>
              <a:gd name="connsiteY152" fmla="*/ 1173957 h 1378811"/>
              <a:gd name="connsiteX153" fmla="*/ 607234 w 1272121"/>
              <a:gd name="connsiteY153" fmla="*/ 1166813 h 1378811"/>
              <a:gd name="connsiteX154" fmla="*/ 611997 w 1272121"/>
              <a:gd name="connsiteY154" fmla="*/ 1159669 h 1378811"/>
              <a:gd name="connsiteX155" fmla="*/ 619140 w 1272121"/>
              <a:gd name="connsiteY155" fmla="*/ 1154907 h 1378811"/>
              <a:gd name="connsiteX156" fmla="*/ 633428 w 1272121"/>
              <a:gd name="connsiteY156" fmla="*/ 1138238 h 1378811"/>
              <a:gd name="connsiteX157" fmla="*/ 638190 w 1272121"/>
              <a:gd name="connsiteY157" fmla="*/ 1131094 h 1378811"/>
              <a:gd name="connsiteX158" fmla="*/ 640572 w 1272121"/>
              <a:gd name="connsiteY158" fmla="*/ 1116807 h 1378811"/>
              <a:gd name="connsiteX159" fmla="*/ 642953 w 1272121"/>
              <a:gd name="connsiteY159" fmla="*/ 1109663 h 1378811"/>
              <a:gd name="connsiteX160" fmla="*/ 650097 w 1272121"/>
              <a:gd name="connsiteY160" fmla="*/ 1076325 h 1378811"/>
              <a:gd name="connsiteX161" fmla="*/ 657240 w 1272121"/>
              <a:gd name="connsiteY161" fmla="*/ 1071563 h 1378811"/>
              <a:gd name="connsiteX162" fmla="*/ 669147 w 1272121"/>
              <a:gd name="connsiteY162" fmla="*/ 1057275 h 1378811"/>
              <a:gd name="connsiteX163" fmla="*/ 676290 w 1272121"/>
              <a:gd name="connsiteY163" fmla="*/ 1054894 h 1378811"/>
              <a:gd name="connsiteX164" fmla="*/ 692959 w 1272121"/>
              <a:gd name="connsiteY164" fmla="*/ 1045369 h 1378811"/>
              <a:gd name="connsiteX165" fmla="*/ 704865 w 1272121"/>
              <a:gd name="connsiteY165" fmla="*/ 1028700 h 1378811"/>
              <a:gd name="connsiteX166" fmla="*/ 707247 w 1272121"/>
              <a:gd name="connsiteY166" fmla="*/ 940594 h 1378811"/>
              <a:gd name="connsiteX167" fmla="*/ 709628 w 1272121"/>
              <a:gd name="connsiteY167" fmla="*/ 931069 h 1378811"/>
              <a:gd name="connsiteX168" fmla="*/ 712009 w 1272121"/>
              <a:gd name="connsiteY168" fmla="*/ 916782 h 1378811"/>
              <a:gd name="connsiteX169" fmla="*/ 714390 w 1272121"/>
              <a:gd name="connsiteY169" fmla="*/ 909638 h 1378811"/>
              <a:gd name="connsiteX170" fmla="*/ 716772 w 1272121"/>
              <a:gd name="connsiteY170" fmla="*/ 900113 h 1378811"/>
              <a:gd name="connsiteX171" fmla="*/ 714390 w 1272121"/>
              <a:gd name="connsiteY171" fmla="*/ 885825 h 1378811"/>
              <a:gd name="connsiteX172" fmla="*/ 702484 w 1272121"/>
              <a:gd name="connsiteY172" fmla="*/ 871538 h 1378811"/>
              <a:gd name="connsiteX173" fmla="*/ 700103 w 1272121"/>
              <a:gd name="connsiteY173" fmla="*/ 862013 h 1378811"/>
              <a:gd name="connsiteX174" fmla="*/ 702484 w 1272121"/>
              <a:gd name="connsiteY174" fmla="*/ 833438 h 1378811"/>
              <a:gd name="connsiteX175" fmla="*/ 714390 w 1272121"/>
              <a:gd name="connsiteY175" fmla="*/ 823913 h 1378811"/>
              <a:gd name="connsiteX176" fmla="*/ 733440 w 1272121"/>
              <a:gd name="connsiteY176" fmla="*/ 816769 h 1378811"/>
              <a:gd name="connsiteX177" fmla="*/ 747728 w 1272121"/>
              <a:gd name="connsiteY177" fmla="*/ 807244 h 1378811"/>
              <a:gd name="connsiteX178" fmla="*/ 759634 w 1272121"/>
              <a:gd name="connsiteY178" fmla="*/ 792957 h 1378811"/>
              <a:gd name="connsiteX179" fmla="*/ 773922 w 1272121"/>
              <a:gd name="connsiteY179" fmla="*/ 769144 h 1378811"/>
              <a:gd name="connsiteX180" fmla="*/ 776303 w 1272121"/>
              <a:gd name="connsiteY180" fmla="*/ 759619 h 1378811"/>
              <a:gd name="connsiteX181" fmla="*/ 790590 w 1272121"/>
              <a:gd name="connsiteY181" fmla="*/ 750094 h 1378811"/>
              <a:gd name="connsiteX182" fmla="*/ 807259 w 1272121"/>
              <a:gd name="connsiteY182" fmla="*/ 740569 h 1378811"/>
              <a:gd name="connsiteX183" fmla="*/ 816784 w 1272121"/>
              <a:gd name="connsiteY183" fmla="*/ 738188 h 1378811"/>
              <a:gd name="connsiteX184" fmla="*/ 823928 w 1272121"/>
              <a:gd name="connsiteY184" fmla="*/ 731044 h 1378811"/>
              <a:gd name="connsiteX185" fmla="*/ 842978 w 1272121"/>
              <a:gd name="connsiteY185" fmla="*/ 723900 h 1378811"/>
              <a:gd name="connsiteX186" fmla="*/ 850122 w 1272121"/>
              <a:gd name="connsiteY186" fmla="*/ 721519 h 1378811"/>
              <a:gd name="connsiteX187" fmla="*/ 866790 w 1272121"/>
              <a:gd name="connsiteY187" fmla="*/ 711994 h 1378811"/>
              <a:gd name="connsiteX188" fmla="*/ 897747 w 1272121"/>
              <a:gd name="connsiteY188" fmla="*/ 702469 h 1378811"/>
              <a:gd name="connsiteX189" fmla="*/ 912034 w 1272121"/>
              <a:gd name="connsiteY189" fmla="*/ 697707 h 1378811"/>
              <a:gd name="connsiteX190" fmla="*/ 919178 w 1272121"/>
              <a:gd name="connsiteY190" fmla="*/ 695325 h 1378811"/>
              <a:gd name="connsiteX191" fmla="*/ 926322 w 1272121"/>
              <a:gd name="connsiteY191" fmla="*/ 690563 h 1378811"/>
              <a:gd name="connsiteX192" fmla="*/ 931084 w 1272121"/>
              <a:gd name="connsiteY192" fmla="*/ 681038 h 1378811"/>
              <a:gd name="connsiteX193" fmla="*/ 935847 w 1272121"/>
              <a:gd name="connsiteY193" fmla="*/ 673894 h 1378811"/>
              <a:gd name="connsiteX194" fmla="*/ 942990 w 1272121"/>
              <a:gd name="connsiteY194" fmla="*/ 671513 h 1378811"/>
              <a:gd name="connsiteX195" fmla="*/ 964422 w 1272121"/>
              <a:gd name="connsiteY195" fmla="*/ 669132 h 1378811"/>
              <a:gd name="connsiteX196" fmla="*/ 966803 w 1272121"/>
              <a:gd name="connsiteY196" fmla="*/ 645319 h 1378811"/>
              <a:gd name="connsiteX197" fmla="*/ 981090 w 1272121"/>
              <a:gd name="connsiteY197" fmla="*/ 642938 h 1378811"/>
              <a:gd name="connsiteX198" fmla="*/ 1026334 w 1272121"/>
              <a:gd name="connsiteY198" fmla="*/ 645319 h 1378811"/>
              <a:gd name="connsiteX199" fmla="*/ 1043003 w 1272121"/>
              <a:gd name="connsiteY199" fmla="*/ 652463 h 1378811"/>
              <a:gd name="connsiteX200" fmla="*/ 1052528 w 1272121"/>
              <a:gd name="connsiteY200" fmla="*/ 650082 h 1378811"/>
              <a:gd name="connsiteX201" fmla="*/ 1057290 w 1272121"/>
              <a:gd name="connsiteY201" fmla="*/ 628650 h 1378811"/>
              <a:gd name="connsiteX202" fmla="*/ 1062053 w 1272121"/>
              <a:gd name="connsiteY202" fmla="*/ 621507 h 1378811"/>
              <a:gd name="connsiteX203" fmla="*/ 1071578 w 1272121"/>
              <a:gd name="connsiteY203" fmla="*/ 623888 h 1378811"/>
              <a:gd name="connsiteX204" fmla="*/ 1078722 w 1272121"/>
              <a:gd name="connsiteY204" fmla="*/ 642938 h 1378811"/>
              <a:gd name="connsiteX205" fmla="*/ 1128728 w 1272121"/>
              <a:gd name="connsiteY205" fmla="*/ 640557 h 1378811"/>
              <a:gd name="connsiteX206" fmla="*/ 1131109 w 1272121"/>
              <a:gd name="connsiteY206" fmla="*/ 609600 h 1378811"/>
              <a:gd name="connsiteX207" fmla="*/ 1147778 w 1272121"/>
              <a:gd name="connsiteY207" fmla="*/ 600075 h 1378811"/>
              <a:gd name="connsiteX208" fmla="*/ 1162065 w 1272121"/>
              <a:gd name="connsiteY208" fmla="*/ 590550 h 1378811"/>
              <a:gd name="connsiteX209" fmla="*/ 1169209 w 1272121"/>
              <a:gd name="connsiteY209" fmla="*/ 585788 h 1378811"/>
              <a:gd name="connsiteX210" fmla="*/ 1176353 w 1272121"/>
              <a:gd name="connsiteY210" fmla="*/ 578644 h 1378811"/>
              <a:gd name="connsiteX211" fmla="*/ 1181115 w 1272121"/>
              <a:gd name="connsiteY211" fmla="*/ 526257 h 1378811"/>
              <a:gd name="connsiteX212" fmla="*/ 1183497 w 1272121"/>
              <a:gd name="connsiteY212" fmla="*/ 516732 h 1378811"/>
              <a:gd name="connsiteX213" fmla="*/ 1190640 w 1272121"/>
              <a:gd name="connsiteY213" fmla="*/ 509588 h 1378811"/>
              <a:gd name="connsiteX214" fmla="*/ 1202547 w 1272121"/>
              <a:gd name="connsiteY214" fmla="*/ 497682 h 1378811"/>
              <a:gd name="connsiteX215" fmla="*/ 1219215 w 1272121"/>
              <a:gd name="connsiteY215" fmla="*/ 481013 h 1378811"/>
              <a:gd name="connsiteX216" fmla="*/ 1221597 w 1272121"/>
              <a:gd name="connsiteY216" fmla="*/ 473869 h 1378811"/>
              <a:gd name="connsiteX217" fmla="*/ 1228740 w 1272121"/>
              <a:gd name="connsiteY217" fmla="*/ 469107 h 1378811"/>
              <a:gd name="connsiteX218" fmla="*/ 1243028 w 1272121"/>
              <a:gd name="connsiteY218" fmla="*/ 457200 h 1378811"/>
              <a:gd name="connsiteX219" fmla="*/ 1252553 w 1272121"/>
              <a:gd name="connsiteY219" fmla="*/ 440532 h 1378811"/>
              <a:gd name="connsiteX220" fmla="*/ 1257315 w 1272121"/>
              <a:gd name="connsiteY220" fmla="*/ 426244 h 1378811"/>
              <a:gd name="connsiteX221" fmla="*/ 1264459 w 1272121"/>
              <a:gd name="connsiteY221" fmla="*/ 416719 h 1378811"/>
              <a:gd name="connsiteX222" fmla="*/ 1266840 w 1272121"/>
              <a:gd name="connsiteY222" fmla="*/ 409575 h 1378811"/>
              <a:gd name="connsiteX223" fmla="*/ 1271603 w 1272121"/>
              <a:gd name="connsiteY223" fmla="*/ 402432 h 1378811"/>
              <a:gd name="connsiteX224" fmla="*/ 1264459 w 1272121"/>
              <a:gd name="connsiteY224" fmla="*/ 373857 h 1378811"/>
              <a:gd name="connsiteX225" fmla="*/ 1257315 w 1272121"/>
              <a:gd name="connsiteY225" fmla="*/ 359569 h 1378811"/>
              <a:gd name="connsiteX226" fmla="*/ 1254934 w 1272121"/>
              <a:gd name="connsiteY226" fmla="*/ 352425 h 1378811"/>
              <a:gd name="connsiteX227" fmla="*/ 1240647 w 1272121"/>
              <a:gd name="connsiteY227" fmla="*/ 347663 h 1378811"/>
              <a:gd name="connsiteX228" fmla="*/ 1231122 w 1272121"/>
              <a:gd name="connsiteY228" fmla="*/ 342900 h 1378811"/>
              <a:gd name="connsiteX229" fmla="*/ 1195403 w 1272121"/>
              <a:gd name="connsiteY229" fmla="*/ 328613 h 1378811"/>
              <a:gd name="connsiteX230" fmla="*/ 1157303 w 1272121"/>
              <a:gd name="connsiteY230" fmla="*/ 311944 h 1378811"/>
              <a:gd name="connsiteX231" fmla="*/ 1145397 w 1272121"/>
              <a:gd name="connsiteY231" fmla="*/ 304800 h 1378811"/>
              <a:gd name="connsiteX232" fmla="*/ 1119203 w 1272121"/>
              <a:gd name="connsiteY232" fmla="*/ 295275 h 1378811"/>
              <a:gd name="connsiteX233" fmla="*/ 1097772 w 1272121"/>
              <a:gd name="connsiteY233" fmla="*/ 285750 h 1378811"/>
              <a:gd name="connsiteX234" fmla="*/ 1062053 w 1272121"/>
              <a:gd name="connsiteY234" fmla="*/ 273844 h 1378811"/>
              <a:gd name="connsiteX235" fmla="*/ 1026334 w 1272121"/>
              <a:gd name="connsiteY235" fmla="*/ 252413 h 1378811"/>
              <a:gd name="connsiteX236" fmla="*/ 1002522 w 1272121"/>
              <a:gd name="connsiteY236" fmla="*/ 245269 h 1378811"/>
              <a:gd name="connsiteX237" fmla="*/ 971565 w 1272121"/>
              <a:gd name="connsiteY237" fmla="*/ 228600 h 1378811"/>
              <a:gd name="connsiteX238" fmla="*/ 940609 w 1272121"/>
              <a:gd name="connsiteY238" fmla="*/ 211932 h 1378811"/>
              <a:gd name="connsiteX239" fmla="*/ 919178 w 1272121"/>
              <a:gd name="connsiteY239" fmla="*/ 207169 h 1378811"/>
              <a:gd name="connsiteX240" fmla="*/ 885840 w 1272121"/>
              <a:gd name="connsiteY240" fmla="*/ 192882 h 1378811"/>
              <a:gd name="connsiteX241" fmla="*/ 878697 w 1272121"/>
              <a:gd name="connsiteY241" fmla="*/ 190500 h 1378811"/>
              <a:gd name="connsiteX242" fmla="*/ 866790 w 1272121"/>
              <a:gd name="connsiteY242" fmla="*/ 188119 h 1378811"/>
              <a:gd name="connsiteX243" fmla="*/ 850122 w 1272121"/>
              <a:gd name="connsiteY243" fmla="*/ 180975 h 1378811"/>
              <a:gd name="connsiteX244" fmla="*/ 819165 w 1272121"/>
              <a:gd name="connsiteY244" fmla="*/ 173832 h 1378811"/>
              <a:gd name="connsiteX245" fmla="*/ 814403 w 1272121"/>
              <a:gd name="connsiteY245" fmla="*/ 166688 h 1378811"/>
              <a:gd name="connsiteX246" fmla="*/ 800115 w 1272121"/>
              <a:gd name="connsiteY246" fmla="*/ 164307 h 1378811"/>
              <a:gd name="connsiteX247" fmla="*/ 790590 w 1272121"/>
              <a:gd name="connsiteY247" fmla="*/ 161925 h 1378811"/>
              <a:gd name="connsiteX248" fmla="*/ 752490 w 1272121"/>
              <a:gd name="connsiteY248" fmla="*/ 145257 h 1378811"/>
              <a:gd name="connsiteX249" fmla="*/ 728678 w 1272121"/>
              <a:gd name="connsiteY249" fmla="*/ 130969 h 1378811"/>
              <a:gd name="connsiteX250" fmla="*/ 716772 w 1272121"/>
              <a:gd name="connsiteY250" fmla="*/ 126207 h 1378811"/>
              <a:gd name="connsiteX251" fmla="*/ 695340 w 1272121"/>
              <a:gd name="connsiteY251" fmla="*/ 111919 h 1378811"/>
              <a:gd name="connsiteX252" fmla="*/ 671528 w 1272121"/>
              <a:gd name="connsiteY252" fmla="*/ 95250 h 1378811"/>
              <a:gd name="connsiteX253" fmla="*/ 657240 w 1272121"/>
              <a:gd name="connsiteY253" fmla="*/ 83344 h 1378811"/>
              <a:gd name="connsiteX254" fmla="*/ 650097 w 1272121"/>
              <a:gd name="connsiteY254" fmla="*/ 78582 h 1378811"/>
              <a:gd name="connsiteX255" fmla="*/ 640572 w 1272121"/>
              <a:gd name="connsiteY255" fmla="*/ 69057 h 1378811"/>
              <a:gd name="connsiteX256" fmla="*/ 628665 w 1272121"/>
              <a:gd name="connsiteY256" fmla="*/ 64294 h 1378811"/>
              <a:gd name="connsiteX257" fmla="*/ 602472 w 1272121"/>
              <a:gd name="connsiteY257" fmla="*/ 42863 h 1378811"/>
              <a:gd name="connsiteX258" fmla="*/ 592947 w 1272121"/>
              <a:gd name="connsiteY258" fmla="*/ 38100 h 1378811"/>
              <a:gd name="connsiteX259" fmla="*/ 583422 w 1272121"/>
              <a:gd name="connsiteY259" fmla="*/ 28575 h 1378811"/>
              <a:gd name="connsiteX260" fmla="*/ 554847 w 1272121"/>
              <a:gd name="connsiteY260" fmla="*/ 16669 h 1378811"/>
              <a:gd name="connsiteX261" fmla="*/ 545322 w 1272121"/>
              <a:gd name="connsiteY261" fmla="*/ 11907 h 1378811"/>
              <a:gd name="connsiteX262" fmla="*/ 521509 w 1272121"/>
              <a:gd name="connsiteY262" fmla="*/ 7144 h 1378811"/>
              <a:gd name="connsiteX263" fmla="*/ 504840 w 1272121"/>
              <a:gd name="connsiteY263" fmla="*/ 2382 h 1378811"/>
              <a:gd name="connsiteX264" fmla="*/ 454834 w 1272121"/>
              <a:gd name="connsiteY264" fmla="*/ 0 h 1378811"/>
              <a:gd name="connsiteX265" fmla="*/ 345297 w 1272121"/>
              <a:gd name="connsiteY265" fmla="*/ 4763 h 1378811"/>
              <a:gd name="connsiteX266" fmla="*/ 300053 w 1272121"/>
              <a:gd name="connsiteY266" fmla="*/ 11907 h 1378811"/>
              <a:gd name="connsiteX267" fmla="*/ 292909 w 1272121"/>
              <a:gd name="connsiteY267" fmla="*/ 16669 h 1378811"/>
              <a:gd name="connsiteX268" fmla="*/ 285765 w 1272121"/>
              <a:gd name="connsiteY268" fmla="*/ 19050 h 1378811"/>
              <a:gd name="connsiteX269" fmla="*/ 273859 w 1272121"/>
              <a:gd name="connsiteY269" fmla="*/ 23813 h 1378811"/>
              <a:gd name="connsiteX270" fmla="*/ 264334 w 1272121"/>
              <a:gd name="connsiteY270" fmla="*/ 33338 h 1378811"/>
              <a:gd name="connsiteX271" fmla="*/ 259572 w 1272121"/>
              <a:gd name="connsiteY271" fmla="*/ 40482 h 1378811"/>
              <a:gd name="connsiteX272" fmla="*/ 250047 w 1272121"/>
              <a:gd name="connsiteY272" fmla="*/ 52388 h 1378811"/>
              <a:gd name="connsiteX273" fmla="*/ 230997 w 1272121"/>
              <a:gd name="connsiteY273" fmla="*/ 73819 h 1378811"/>
              <a:gd name="connsiteX274" fmla="*/ 204803 w 1272121"/>
              <a:gd name="connsiteY274" fmla="*/ 88107 h 1378811"/>
              <a:gd name="connsiteX275" fmla="*/ 190515 w 1272121"/>
              <a:gd name="connsiteY275" fmla="*/ 92869 h 1378811"/>
              <a:gd name="connsiteX276" fmla="*/ 183372 w 1272121"/>
              <a:gd name="connsiteY276" fmla="*/ 95250 h 1378811"/>
              <a:gd name="connsiteX277" fmla="*/ 159559 w 1272121"/>
              <a:gd name="connsiteY277" fmla="*/ 109538 h 1378811"/>
              <a:gd name="connsiteX278" fmla="*/ 152415 w 1272121"/>
              <a:gd name="connsiteY278" fmla="*/ 116682 h 1378811"/>
              <a:gd name="connsiteX279" fmla="*/ 142890 w 1272121"/>
              <a:gd name="connsiteY279" fmla="*/ 119063 h 1378811"/>
              <a:gd name="connsiteX280" fmla="*/ 135747 w 1272121"/>
              <a:gd name="connsiteY280" fmla="*/ 123825 h 1378811"/>
              <a:gd name="connsiteX281" fmla="*/ 130984 w 1272121"/>
              <a:gd name="connsiteY281" fmla="*/ 130969 h 1378811"/>
              <a:gd name="connsiteX282" fmla="*/ 116697 w 1272121"/>
              <a:gd name="connsiteY282" fmla="*/ 135732 h 1378811"/>
              <a:gd name="connsiteX283" fmla="*/ 128603 w 1272121"/>
              <a:gd name="connsiteY283" fmla="*/ 128588 h 1378811"/>
              <a:gd name="connsiteX284" fmla="*/ 138128 w 1272121"/>
              <a:gd name="connsiteY284" fmla="*/ 123825 h 1378811"/>
              <a:gd name="connsiteX285" fmla="*/ 164322 w 1272121"/>
              <a:gd name="connsiteY285" fmla="*/ 119063 h 1378811"/>
              <a:gd name="connsiteX286" fmla="*/ 171465 w 1272121"/>
              <a:gd name="connsiteY286" fmla="*/ 116682 h 1378811"/>
              <a:gd name="connsiteX287" fmla="*/ 197659 w 1272121"/>
              <a:gd name="connsiteY287" fmla="*/ 97632 h 1378811"/>
              <a:gd name="connsiteX288" fmla="*/ 216709 w 1272121"/>
              <a:gd name="connsiteY288" fmla="*/ 83344 h 1378811"/>
              <a:gd name="connsiteX289" fmla="*/ 233378 w 1272121"/>
              <a:gd name="connsiteY289" fmla="*/ 69057 h 1378811"/>
              <a:gd name="connsiteX290" fmla="*/ 245284 w 1272121"/>
              <a:gd name="connsiteY290" fmla="*/ 54769 h 1378811"/>
              <a:gd name="connsiteX291" fmla="*/ 254809 w 1272121"/>
              <a:gd name="connsiteY291" fmla="*/ 40482 h 1378811"/>
              <a:gd name="connsiteX292" fmla="*/ 252428 w 1272121"/>
              <a:gd name="connsiteY292" fmla="*/ 28575 h 1378811"/>
              <a:gd name="connsiteX293" fmla="*/ 245284 w 1272121"/>
              <a:gd name="connsiteY293" fmla="*/ 26194 h 1378811"/>
              <a:gd name="connsiteX294" fmla="*/ 195278 w 1272121"/>
              <a:gd name="connsiteY294" fmla="*/ 30957 h 1378811"/>
              <a:gd name="connsiteX295" fmla="*/ 173847 w 1272121"/>
              <a:gd name="connsiteY295" fmla="*/ 45244 h 1378811"/>
              <a:gd name="connsiteX296" fmla="*/ 166703 w 1272121"/>
              <a:gd name="connsiteY296" fmla="*/ 50007 h 1378811"/>
              <a:gd name="connsiteX297" fmla="*/ 159559 w 1272121"/>
              <a:gd name="connsiteY297" fmla="*/ 52388 h 1378811"/>
              <a:gd name="connsiteX298" fmla="*/ 154797 w 1272121"/>
              <a:gd name="connsiteY298" fmla="*/ 59532 h 1378811"/>
              <a:gd name="connsiteX299" fmla="*/ 133365 w 1272121"/>
              <a:gd name="connsiteY299" fmla="*/ 78582 h 1378811"/>
              <a:gd name="connsiteX300" fmla="*/ 123840 w 1272121"/>
              <a:gd name="connsiteY300" fmla="*/ 92869 h 1378811"/>
              <a:gd name="connsiteX301" fmla="*/ 119078 w 1272121"/>
              <a:gd name="connsiteY301" fmla="*/ 100013 h 1378811"/>
              <a:gd name="connsiteX302" fmla="*/ 111934 w 1272121"/>
              <a:gd name="connsiteY302" fmla="*/ 102394 h 1378811"/>
              <a:gd name="connsiteX303" fmla="*/ 95265 w 1272121"/>
              <a:gd name="connsiteY303" fmla="*/ 119063 h 1378811"/>
              <a:gd name="connsiteX304" fmla="*/ 90503 w 1272121"/>
              <a:gd name="connsiteY304" fmla="*/ 126207 h 1378811"/>
              <a:gd name="connsiteX305" fmla="*/ 76215 w 1272121"/>
              <a:gd name="connsiteY305" fmla="*/ 133350 h 1378811"/>
              <a:gd name="connsiteX306" fmla="*/ 59547 w 1272121"/>
              <a:gd name="connsiteY306" fmla="*/ 142875 h 1378811"/>
              <a:gd name="connsiteX307" fmla="*/ 45259 w 1272121"/>
              <a:gd name="connsiteY307" fmla="*/ 152400 h 1378811"/>
              <a:gd name="connsiteX308" fmla="*/ 38115 w 1272121"/>
              <a:gd name="connsiteY308" fmla="*/ 157163 h 1378811"/>
              <a:gd name="connsiteX309" fmla="*/ 30972 w 1272121"/>
              <a:gd name="connsiteY309" fmla="*/ 159544 h 1378811"/>
              <a:gd name="connsiteX310" fmla="*/ 16684 w 1272121"/>
              <a:gd name="connsiteY310" fmla="*/ 171450 h 1378811"/>
              <a:gd name="connsiteX311" fmla="*/ 9540 w 1272121"/>
              <a:gd name="connsiteY311" fmla="*/ 173832 h 1378811"/>
              <a:gd name="connsiteX312" fmla="*/ 15 w 1272121"/>
              <a:gd name="connsiteY312" fmla="*/ 183357 h 137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</a:cxnLst>
            <a:rect l="l" t="t" r="r" b="b"/>
            <a:pathLst>
              <a:path w="1272121" h="1378811">
                <a:moveTo>
                  <a:pt x="15" y="183357"/>
                </a:moveTo>
                <a:cubicBezTo>
                  <a:pt x="412" y="185341"/>
                  <a:pt x="7890" y="185387"/>
                  <a:pt x="11922" y="185738"/>
                </a:cubicBezTo>
                <a:cubicBezTo>
                  <a:pt x="26178" y="186977"/>
                  <a:pt x="40618" y="186095"/>
                  <a:pt x="54784" y="188119"/>
                </a:cubicBezTo>
                <a:cubicBezTo>
                  <a:pt x="57617" y="188524"/>
                  <a:pt x="59368" y="191602"/>
                  <a:pt x="61928" y="192882"/>
                </a:cubicBezTo>
                <a:cubicBezTo>
                  <a:pt x="64173" y="194005"/>
                  <a:pt x="66596" y="194850"/>
                  <a:pt x="69072" y="195263"/>
                </a:cubicBezTo>
                <a:cubicBezTo>
                  <a:pt x="76162" y="196445"/>
                  <a:pt x="83359" y="196850"/>
                  <a:pt x="90503" y="197644"/>
                </a:cubicBezTo>
                <a:cubicBezTo>
                  <a:pt x="92884" y="199232"/>
                  <a:pt x="95448" y="200575"/>
                  <a:pt x="97647" y="202407"/>
                </a:cubicBezTo>
                <a:cubicBezTo>
                  <a:pt x="120214" y="221213"/>
                  <a:pt x="93652" y="216484"/>
                  <a:pt x="107172" y="266700"/>
                </a:cubicBezTo>
                <a:cubicBezTo>
                  <a:pt x="108477" y="271547"/>
                  <a:pt x="117282" y="268678"/>
                  <a:pt x="121459" y="271463"/>
                </a:cubicBezTo>
                <a:cubicBezTo>
                  <a:pt x="137835" y="282380"/>
                  <a:pt x="130317" y="279178"/>
                  <a:pt x="142890" y="283369"/>
                </a:cubicBezTo>
                <a:cubicBezTo>
                  <a:pt x="145271" y="284957"/>
                  <a:pt x="148010" y="286108"/>
                  <a:pt x="150034" y="288132"/>
                </a:cubicBezTo>
                <a:cubicBezTo>
                  <a:pt x="154652" y="292749"/>
                  <a:pt x="155241" y="296607"/>
                  <a:pt x="157178" y="302419"/>
                </a:cubicBezTo>
                <a:cubicBezTo>
                  <a:pt x="156384" y="305594"/>
                  <a:pt x="155696" y="308797"/>
                  <a:pt x="154797" y="311944"/>
                </a:cubicBezTo>
                <a:cubicBezTo>
                  <a:pt x="154107" y="314358"/>
                  <a:pt x="152726" y="316597"/>
                  <a:pt x="152415" y="319088"/>
                </a:cubicBezTo>
                <a:cubicBezTo>
                  <a:pt x="150670" y="333045"/>
                  <a:pt x="155537" y="346923"/>
                  <a:pt x="145272" y="357188"/>
                </a:cubicBezTo>
                <a:cubicBezTo>
                  <a:pt x="143248" y="359212"/>
                  <a:pt x="140509" y="360363"/>
                  <a:pt x="138128" y="361950"/>
                </a:cubicBezTo>
                <a:cubicBezTo>
                  <a:pt x="124313" y="382671"/>
                  <a:pt x="142404" y="352947"/>
                  <a:pt x="130984" y="407194"/>
                </a:cubicBezTo>
                <a:cubicBezTo>
                  <a:pt x="130290" y="410489"/>
                  <a:pt x="125996" y="411751"/>
                  <a:pt x="123840" y="414338"/>
                </a:cubicBezTo>
                <a:cubicBezTo>
                  <a:pt x="122008" y="416537"/>
                  <a:pt x="120665" y="419101"/>
                  <a:pt x="119078" y="421482"/>
                </a:cubicBezTo>
                <a:cubicBezTo>
                  <a:pt x="120665" y="442913"/>
                  <a:pt x="121702" y="464392"/>
                  <a:pt x="123840" y="485775"/>
                </a:cubicBezTo>
                <a:cubicBezTo>
                  <a:pt x="124090" y="488273"/>
                  <a:pt x="124830" y="490830"/>
                  <a:pt x="126222" y="492919"/>
                </a:cubicBezTo>
                <a:cubicBezTo>
                  <a:pt x="128090" y="495721"/>
                  <a:pt x="130984" y="497682"/>
                  <a:pt x="133365" y="500063"/>
                </a:cubicBezTo>
                <a:cubicBezTo>
                  <a:pt x="134159" y="502444"/>
                  <a:pt x="135526" y="504706"/>
                  <a:pt x="135747" y="507207"/>
                </a:cubicBezTo>
                <a:cubicBezTo>
                  <a:pt x="137914" y="531769"/>
                  <a:pt x="117117" y="573227"/>
                  <a:pt x="140509" y="581025"/>
                </a:cubicBezTo>
                <a:lnTo>
                  <a:pt x="154797" y="585788"/>
                </a:lnTo>
                <a:lnTo>
                  <a:pt x="161940" y="588169"/>
                </a:lnTo>
                <a:cubicBezTo>
                  <a:pt x="181752" y="601378"/>
                  <a:pt x="162415" y="590550"/>
                  <a:pt x="211947" y="590550"/>
                </a:cubicBezTo>
                <a:cubicBezTo>
                  <a:pt x="219924" y="590550"/>
                  <a:pt x="227822" y="592138"/>
                  <a:pt x="235759" y="592932"/>
                </a:cubicBezTo>
                <a:cubicBezTo>
                  <a:pt x="238140" y="594519"/>
                  <a:pt x="240162" y="596872"/>
                  <a:pt x="242903" y="597694"/>
                </a:cubicBezTo>
                <a:cubicBezTo>
                  <a:pt x="248279" y="599307"/>
                  <a:pt x="254443" y="597795"/>
                  <a:pt x="259572" y="600075"/>
                </a:cubicBezTo>
                <a:cubicBezTo>
                  <a:pt x="262187" y="601237"/>
                  <a:pt x="263172" y="604604"/>
                  <a:pt x="264334" y="607219"/>
                </a:cubicBezTo>
                <a:cubicBezTo>
                  <a:pt x="266373" y="611807"/>
                  <a:pt x="267509" y="616744"/>
                  <a:pt x="269097" y="621507"/>
                </a:cubicBezTo>
                <a:cubicBezTo>
                  <a:pt x="269891" y="623888"/>
                  <a:pt x="270086" y="626562"/>
                  <a:pt x="271478" y="628650"/>
                </a:cubicBezTo>
                <a:lnTo>
                  <a:pt x="276240" y="635794"/>
                </a:lnTo>
                <a:cubicBezTo>
                  <a:pt x="277034" y="638969"/>
                  <a:pt x="278124" y="642084"/>
                  <a:pt x="278622" y="645319"/>
                </a:cubicBezTo>
                <a:cubicBezTo>
                  <a:pt x="279795" y="652944"/>
                  <a:pt x="279249" y="665624"/>
                  <a:pt x="283384" y="673894"/>
                </a:cubicBezTo>
                <a:cubicBezTo>
                  <a:pt x="284664" y="676454"/>
                  <a:pt x="286559" y="678657"/>
                  <a:pt x="288147" y="681038"/>
                </a:cubicBezTo>
                <a:cubicBezTo>
                  <a:pt x="294130" y="698989"/>
                  <a:pt x="286061" y="676868"/>
                  <a:pt x="295290" y="695325"/>
                </a:cubicBezTo>
                <a:cubicBezTo>
                  <a:pt x="296413" y="697570"/>
                  <a:pt x="296065" y="700541"/>
                  <a:pt x="297672" y="702469"/>
                </a:cubicBezTo>
                <a:cubicBezTo>
                  <a:pt x="300213" y="705518"/>
                  <a:pt x="304391" y="706807"/>
                  <a:pt x="307197" y="709613"/>
                </a:cubicBezTo>
                <a:cubicBezTo>
                  <a:pt x="320171" y="722588"/>
                  <a:pt x="307840" y="716971"/>
                  <a:pt x="321484" y="721519"/>
                </a:cubicBezTo>
                <a:cubicBezTo>
                  <a:pt x="325009" y="717994"/>
                  <a:pt x="329453" y="711419"/>
                  <a:pt x="335772" y="711994"/>
                </a:cubicBezTo>
                <a:cubicBezTo>
                  <a:pt x="342291" y="712587"/>
                  <a:pt x="354822" y="716757"/>
                  <a:pt x="354822" y="716757"/>
                </a:cubicBezTo>
                <a:cubicBezTo>
                  <a:pt x="355616" y="719138"/>
                  <a:pt x="356514" y="721487"/>
                  <a:pt x="357203" y="723900"/>
                </a:cubicBezTo>
                <a:cubicBezTo>
                  <a:pt x="363749" y="746812"/>
                  <a:pt x="360129" y="749232"/>
                  <a:pt x="357203" y="785813"/>
                </a:cubicBezTo>
                <a:cubicBezTo>
                  <a:pt x="357003" y="788315"/>
                  <a:pt x="355945" y="790712"/>
                  <a:pt x="354822" y="792957"/>
                </a:cubicBezTo>
                <a:cubicBezTo>
                  <a:pt x="353542" y="795517"/>
                  <a:pt x="351647" y="797719"/>
                  <a:pt x="350059" y="800100"/>
                </a:cubicBezTo>
                <a:cubicBezTo>
                  <a:pt x="349265" y="802481"/>
                  <a:pt x="347265" y="804768"/>
                  <a:pt x="347678" y="807244"/>
                </a:cubicBezTo>
                <a:cubicBezTo>
                  <a:pt x="349689" y="819310"/>
                  <a:pt x="358777" y="813332"/>
                  <a:pt x="366728" y="812007"/>
                </a:cubicBezTo>
                <a:cubicBezTo>
                  <a:pt x="374665" y="812801"/>
                  <a:pt x="382972" y="811865"/>
                  <a:pt x="390540" y="814388"/>
                </a:cubicBezTo>
                <a:cubicBezTo>
                  <a:pt x="393255" y="815293"/>
                  <a:pt x="396583" y="818972"/>
                  <a:pt x="395303" y="821532"/>
                </a:cubicBezTo>
                <a:cubicBezTo>
                  <a:pt x="394180" y="823777"/>
                  <a:pt x="390404" y="820273"/>
                  <a:pt x="388159" y="819150"/>
                </a:cubicBezTo>
                <a:cubicBezTo>
                  <a:pt x="385599" y="817870"/>
                  <a:pt x="383396" y="815975"/>
                  <a:pt x="381015" y="814388"/>
                </a:cubicBezTo>
                <a:cubicBezTo>
                  <a:pt x="373871" y="815182"/>
                  <a:pt x="366258" y="814100"/>
                  <a:pt x="359584" y="816769"/>
                </a:cubicBezTo>
                <a:cubicBezTo>
                  <a:pt x="357253" y="817701"/>
                  <a:pt x="354804" y="823175"/>
                  <a:pt x="357203" y="823913"/>
                </a:cubicBezTo>
                <a:cubicBezTo>
                  <a:pt x="367851" y="827189"/>
                  <a:pt x="379428" y="825500"/>
                  <a:pt x="390540" y="826294"/>
                </a:cubicBezTo>
                <a:cubicBezTo>
                  <a:pt x="392128" y="828675"/>
                  <a:pt x="395044" y="830588"/>
                  <a:pt x="395303" y="833438"/>
                </a:cubicBezTo>
                <a:cubicBezTo>
                  <a:pt x="397420" y="856722"/>
                  <a:pt x="386836" y="848254"/>
                  <a:pt x="395303" y="871538"/>
                </a:cubicBezTo>
                <a:cubicBezTo>
                  <a:pt x="396454" y="874703"/>
                  <a:pt x="400066" y="876301"/>
                  <a:pt x="402447" y="878682"/>
                </a:cubicBezTo>
                <a:cubicBezTo>
                  <a:pt x="401653" y="895351"/>
                  <a:pt x="403469" y="912351"/>
                  <a:pt x="400065" y="928688"/>
                </a:cubicBezTo>
                <a:cubicBezTo>
                  <a:pt x="399255" y="932573"/>
                  <a:pt x="393770" y="933525"/>
                  <a:pt x="390540" y="935832"/>
                </a:cubicBezTo>
                <a:cubicBezTo>
                  <a:pt x="382827" y="941342"/>
                  <a:pt x="382794" y="939889"/>
                  <a:pt x="376253" y="947738"/>
                </a:cubicBezTo>
                <a:cubicBezTo>
                  <a:pt x="374421" y="949937"/>
                  <a:pt x="373725" y="953094"/>
                  <a:pt x="371490" y="954882"/>
                </a:cubicBezTo>
                <a:cubicBezTo>
                  <a:pt x="369530" y="956450"/>
                  <a:pt x="366728" y="956469"/>
                  <a:pt x="364347" y="957263"/>
                </a:cubicBezTo>
                <a:cubicBezTo>
                  <a:pt x="359080" y="962530"/>
                  <a:pt x="356691" y="965854"/>
                  <a:pt x="350059" y="969169"/>
                </a:cubicBezTo>
                <a:cubicBezTo>
                  <a:pt x="347814" y="970291"/>
                  <a:pt x="345296" y="970756"/>
                  <a:pt x="342915" y="971550"/>
                </a:cubicBezTo>
                <a:cubicBezTo>
                  <a:pt x="340534" y="973931"/>
                  <a:pt x="337928" y="976107"/>
                  <a:pt x="335772" y="978694"/>
                </a:cubicBezTo>
                <a:cubicBezTo>
                  <a:pt x="333940" y="980893"/>
                  <a:pt x="333436" y="984321"/>
                  <a:pt x="331009" y="985838"/>
                </a:cubicBezTo>
                <a:cubicBezTo>
                  <a:pt x="326752" y="988499"/>
                  <a:pt x="316722" y="990600"/>
                  <a:pt x="316722" y="990600"/>
                </a:cubicBezTo>
                <a:cubicBezTo>
                  <a:pt x="303070" y="1011077"/>
                  <a:pt x="321249" y="986977"/>
                  <a:pt x="304815" y="1000125"/>
                </a:cubicBezTo>
                <a:cubicBezTo>
                  <a:pt x="302580" y="1001913"/>
                  <a:pt x="302077" y="1005245"/>
                  <a:pt x="300053" y="1007269"/>
                </a:cubicBezTo>
                <a:cubicBezTo>
                  <a:pt x="298029" y="1009293"/>
                  <a:pt x="295290" y="1010444"/>
                  <a:pt x="292909" y="1012032"/>
                </a:cubicBezTo>
                <a:cubicBezTo>
                  <a:pt x="285765" y="1022747"/>
                  <a:pt x="286162" y="1026121"/>
                  <a:pt x="276240" y="1031082"/>
                </a:cubicBezTo>
                <a:cubicBezTo>
                  <a:pt x="273995" y="1032204"/>
                  <a:pt x="271478" y="1032669"/>
                  <a:pt x="269097" y="1033463"/>
                </a:cubicBezTo>
                <a:cubicBezTo>
                  <a:pt x="258443" y="1049442"/>
                  <a:pt x="270994" y="1033785"/>
                  <a:pt x="257190" y="1042988"/>
                </a:cubicBezTo>
                <a:cubicBezTo>
                  <a:pt x="254388" y="1044856"/>
                  <a:pt x="252634" y="1047976"/>
                  <a:pt x="250047" y="1050132"/>
                </a:cubicBezTo>
                <a:cubicBezTo>
                  <a:pt x="247848" y="1051964"/>
                  <a:pt x="245102" y="1053062"/>
                  <a:pt x="242903" y="1054894"/>
                </a:cubicBezTo>
                <a:cubicBezTo>
                  <a:pt x="219495" y="1074400"/>
                  <a:pt x="249729" y="1050450"/>
                  <a:pt x="230997" y="1069182"/>
                </a:cubicBezTo>
                <a:cubicBezTo>
                  <a:pt x="228973" y="1071206"/>
                  <a:pt x="226234" y="1072357"/>
                  <a:pt x="223853" y="1073944"/>
                </a:cubicBezTo>
                <a:cubicBezTo>
                  <a:pt x="212031" y="1091676"/>
                  <a:pt x="227222" y="1069903"/>
                  <a:pt x="211947" y="1088232"/>
                </a:cubicBezTo>
                <a:cubicBezTo>
                  <a:pt x="210115" y="1090430"/>
                  <a:pt x="209208" y="1093351"/>
                  <a:pt x="207184" y="1095375"/>
                </a:cubicBezTo>
                <a:cubicBezTo>
                  <a:pt x="205160" y="1097399"/>
                  <a:pt x="202239" y="1098306"/>
                  <a:pt x="200040" y="1100138"/>
                </a:cubicBezTo>
                <a:cubicBezTo>
                  <a:pt x="197453" y="1102294"/>
                  <a:pt x="195278" y="1104901"/>
                  <a:pt x="192897" y="1107282"/>
                </a:cubicBezTo>
                <a:cubicBezTo>
                  <a:pt x="192103" y="1110457"/>
                  <a:pt x="192330" y="1114084"/>
                  <a:pt x="190515" y="1116807"/>
                </a:cubicBezTo>
                <a:cubicBezTo>
                  <a:pt x="188928" y="1119188"/>
                  <a:pt x="185395" y="1119546"/>
                  <a:pt x="183372" y="1121569"/>
                </a:cubicBezTo>
                <a:cubicBezTo>
                  <a:pt x="180419" y="1124522"/>
                  <a:pt x="174169" y="1134182"/>
                  <a:pt x="171465" y="1138238"/>
                </a:cubicBezTo>
                <a:cubicBezTo>
                  <a:pt x="170671" y="1140619"/>
                  <a:pt x="170206" y="1143137"/>
                  <a:pt x="169084" y="1145382"/>
                </a:cubicBezTo>
                <a:cubicBezTo>
                  <a:pt x="163265" y="1157021"/>
                  <a:pt x="164933" y="1147699"/>
                  <a:pt x="161940" y="1159669"/>
                </a:cubicBezTo>
                <a:cubicBezTo>
                  <a:pt x="160958" y="1163595"/>
                  <a:pt x="161567" y="1168061"/>
                  <a:pt x="159559" y="1171575"/>
                </a:cubicBezTo>
                <a:cubicBezTo>
                  <a:pt x="158139" y="1174060"/>
                  <a:pt x="152415" y="1179200"/>
                  <a:pt x="152415" y="1176338"/>
                </a:cubicBezTo>
                <a:cubicBezTo>
                  <a:pt x="152415" y="1172970"/>
                  <a:pt x="156972" y="1171350"/>
                  <a:pt x="159559" y="1169194"/>
                </a:cubicBezTo>
                <a:cubicBezTo>
                  <a:pt x="167105" y="1162906"/>
                  <a:pt x="170611" y="1163129"/>
                  <a:pt x="180990" y="1159669"/>
                </a:cubicBezTo>
                <a:cubicBezTo>
                  <a:pt x="188928" y="1160463"/>
                  <a:pt x="197003" y="1160379"/>
                  <a:pt x="204803" y="1162050"/>
                </a:cubicBezTo>
                <a:cubicBezTo>
                  <a:pt x="212102" y="1163614"/>
                  <a:pt x="215232" y="1168455"/>
                  <a:pt x="221472" y="1171575"/>
                </a:cubicBezTo>
                <a:cubicBezTo>
                  <a:pt x="223717" y="1172698"/>
                  <a:pt x="226234" y="1173163"/>
                  <a:pt x="228615" y="1173957"/>
                </a:cubicBezTo>
                <a:cubicBezTo>
                  <a:pt x="229409" y="1176338"/>
                  <a:pt x="229874" y="1178855"/>
                  <a:pt x="230997" y="1181100"/>
                </a:cubicBezTo>
                <a:cubicBezTo>
                  <a:pt x="233194" y="1185494"/>
                  <a:pt x="238951" y="1192754"/>
                  <a:pt x="242903" y="1195388"/>
                </a:cubicBezTo>
                <a:cubicBezTo>
                  <a:pt x="244992" y="1196780"/>
                  <a:pt x="247666" y="1196975"/>
                  <a:pt x="250047" y="1197769"/>
                </a:cubicBezTo>
                <a:cubicBezTo>
                  <a:pt x="270518" y="1211419"/>
                  <a:pt x="246427" y="1193244"/>
                  <a:pt x="259572" y="1209675"/>
                </a:cubicBezTo>
                <a:cubicBezTo>
                  <a:pt x="261360" y="1211910"/>
                  <a:pt x="264334" y="1212850"/>
                  <a:pt x="266715" y="1214438"/>
                </a:cubicBezTo>
                <a:cubicBezTo>
                  <a:pt x="278931" y="1211384"/>
                  <a:pt x="282392" y="1209345"/>
                  <a:pt x="297672" y="1214438"/>
                </a:cubicBezTo>
                <a:cubicBezTo>
                  <a:pt x="304308" y="1216650"/>
                  <a:pt x="310688" y="1234043"/>
                  <a:pt x="314340" y="1235869"/>
                </a:cubicBezTo>
                <a:cubicBezTo>
                  <a:pt x="317515" y="1237457"/>
                  <a:pt x="320976" y="1238569"/>
                  <a:pt x="323865" y="1240632"/>
                </a:cubicBezTo>
                <a:cubicBezTo>
                  <a:pt x="326605" y="1242589"/>
                  <a:pt x="327997" y="1246269"/>
                  <a:pt x="331009" y="1247775"/>
                </a:cubicBezTo>
                <a:cubicBezTo>
                  <a:pt x="334629" y="1249585"/>
                  <a:pt x="338946" y="1249363"/>
                  <a:pt x="342915" y="1250157"/>
                </a:cubicBezTo>
                <a:cubicBezTo>
                  <a:pt x="347678" y="1253332"/>
                  <a:pt x="355393" y="1254252"/>
                  <a:pt x="357203" y="1259682"/>
                </a:cubicBezTo>
                <a:cubicBezTo>
                  <a:pt x="358798" y="1264466"/>
                  <a:pt x="361502" y="1276758"/>
                  <a:pt x="366728" y="1281113"/>
                </a:cubicBezTo>
                <a:cubicBezTo>
                  <a:pt x="369455" y="1283385"/>
                  <a:pt x="372990" y="1284477"/>
                  <a:pt x="376253" y="1285875"/>
                </a:cubicBezTo>
                <a:cubicBezTo>
                  <a:pt x="382486" y="1288546"/>
                  <a:pt x="386198" y="1288621"/>
                  <a:pt x="392922" y="1290638"/>
                </a:cubicBezTo>
                <a:cubicBezTo>
                  <a:pt x="397730" y="1292080"/>
                  <a:pt x="407209" y="1295400"/>
                  <a:pt x="407209" y="1295400"/>
                </a:cubicBezTo>
                <a:cubicBezTo>
                  <a:pt x="409590" y="1296988"/>
                  <a:pt x="412468" y="1298009"/>
                  <a:pt x="414353" y="1300163"/>
                </a:cubicBezTo>
                <a:cubicBezTo>
                  <a:pt x="414363" y="1300175"/>
                  <a:pt x="426255" y="1318016"/>
                  <a:pt x="428640" y="1321594"/>
                </a:cubicBezTo>
                <a:cubicBezTo>
                  <a:pt x="430228" y="1323975"/>
                  <a:pt x="430688" y="1327833"/>
                  <a:pt x="433403" y="1328738"/>
                </a:cubicBezTo>
                <a:lnTo>
                  <a:pt x="440547" y="1331119"/>
                </a:lnTo>
                <a:cubicBezTo>
                  <a:pt x="449278" y="1328738"/>
                  <a:pt x="457931" y="1326048"/>
                  <a:pt x="466740" y="1323975"/>
                </a:cubicBezTo>
                <a:cubicBezTo>
                  <a:pt x="471440" y="1322869"/>
                  <a:pt x="476315" y="1322641"/>
                  <a:pt x="481028" y="1321594"/>
                </a:cubicBezTo>
                <a:cubicBezTo>
                  <a:pt x="483478" y="1321050"/>
                  <a:pt x="490682" y="1319213"/>
                  <a:pt x="488172" y="1319213"/>
                </a:cubicBezTo>
                <a:cubicBezTo>
                  <a:pt x="483344" y="1319213"/>
                  <a:pt x="478647" y="1320800"/>
                  <a:pt x="473884" y="1321594"/>
                </a:cubicBezTo>
                <a:cubicBezTo>
                  <a:pt x="471822" y="1327781"/>
                  <a:pt x="469591" y="1334943"/>
                  <a:pt x="466740" y="1340644"/>
                </a:cubicBezTo>
                <a:cubicBezTo>
                  <a:pt x="465460" y="1343204"/>
                  <a:pt x="464307" y="1346125"/>
                  <a:pt x="461978" y="1347788"/>
                </a:cubicBezTo>
                <a:cubicBezTo>
                  <a:pt x="458500" y="1350272"/>
                  <a:pt x="453895" y="1350638"/>
                  <a:pt x="450072" y="1352550"/>
                </a:cubicBezTo>
                <a:cubicBezTo>
                  <a:pt x="443442" y="1355865"/>
                  <a:pt x="441050" y="1359191"/>
                  <a:pt x="435784" y="1364457"/>
                </a:cubicBezTo>
                <a:cubicBezTo>
                  <a:pt x="434990" y="1367632"/>
                  <a:pt x="432368" y="1370877"/>
                  <a:pt x="433403" y="1373982"/>
                </a:cubicBezTo>
                <a:cubicBezTo>
                  <a:pt x="434308" y="1376697"/>
                  <a:pt x="437699" y="1378459"/>
                  <a:pt x="440547" y="1378744"/>
                </a:cubicBezTo>
                <a:cubicBezTo>
                  <a:pt x="446641" y="1379353"/>
                  <a:pt x="459825" y="1375710"/>
                  <a:pt x="466740" y="1373982"/>
                </a:cubicBezTo>
                <a:cubicBezTo>
                  <a:pt x="467534" y="1357313"/>
                  <a:pt x="465718" y="1340312"/>
                  <a:pt x="469122" y="1323975"/>
                </a:cubicBezTo>
                <a:cubicBezTo>
                  <a:pt x="469931" y="1320090"/>
                  <a:pt x="475841" y="1319638"/>
                  <a:pt x="478647" y="1316832"/>
                </a:cubicBezTo>
                <a:cubicBezTo>
                  <a:pt x="480671" y="1314808"/>
                  <a:pt x="481746" y="1312017"/>
                  <a:pt x="483409" y="1309688"/>
                </a:cubicBezTo>
                <a:cubicBezTo>
                  <a:pt x="498177" y="1289012"/>
                  <a:pt x="484092" y="1309855"/>
                  <a:pt x="495315" y="1293019"/>
                </a:cubicBezTo>
                <a:cubicBezTo>
                  <a:pt x="496109" y="1289844"/>
                  <a:pt x="496798" y="1286641"/>
                  <a:pt x="497697" y="1283494"/>
                </a:cubicBezTo>
                <a:cubicBezTo>
                  <a:pt x="498387" y="1281080"/>
                  <a:pt x="500078" y="1278860"/>
                  <a:pt x="500078" y="1276350"/>
                </a:cubicBezTo>
                <a:cubicBezTo>
                  <a:pt x="500078" y="1270738"/>
                  <a:pt x="499310" y="1265058"/>
                  <a:pt x="497697" y="1259682"/>
                </a:cubicBezTo>
                <a:cubicBezTo>
                  <a:pt x="496875" y="1256941"/>
                  <a:pt x="494522" y="1254919"/>
                  <a:pt x="492934" y="1252538"/>
                </a:cubicBezTo>
                <a:cubicBezTo>
                  <a:pt x="492140" y="1249363"/>
                  <a:pt x="491452" y="1246160"/>
                  <a:pt x="490553" y="1243013"/>
                </a:cubicBezTo>
                <a:cubicBezTo>
                  <a:pt x="489863" y="1240599"/>
                  <a:pt x="488172" y="1238379"/>
                  <a:pt x="488172" y="1235869"/>
                </a:cubicBezTo>
                <a:cubicBezTo>
                  <a:pt x="488172" y="1232596"/>
                  <a:pt x="488509" y="1228900"/>
                  <a:pt x="490553" y="1226344"/>
                </a:cubicBezTo>
                <a:cubicBezTo>
                  <a:pt x="492121" y="1224384"/>
                  <a:pt x="495212" y="1224318"/>
                  <a:pt x="497697" y="1223963"/>
                </a:cubicBezTo>
                <a:cubicBezTo>
                  <a:pt x="506376" y="1222723"/>
                  <a:pt x="515159" y="1222376"/>
                  <a:pt x="523890" y="1221582"/>
                </a:cubicBezTo>
                <a:cubicBezTo>
                  <a:pt x="524684" y="1213644"/>
                  <a:pt x="524478" y="1205542"/>
                  <a:pt x="526272" y="1197769"/>
                </a:cubicBezTo>
                <a:cubicBezTo>
                  <a:pt x="526916" y="1194980"/>
                  <a:pt x="530391" y="1193414"/>
                  <a:pt x="531034" y="1190625"/>
                </a:cubicBezTo>
                <a:cubicBezTo>
                  <a:pt x="532828" y="1182852"/>
                  <a:pt x="532104" y="1174681"/>
                  <a:pt x="533415" y="1166813"/>
                </a:cubicBezTo>
                <a:cubicBezTo>
                  <a:pt x="534491" y="1160357"/>
                  <a:pt x="538178" y="1147763"/>
                  <a:pt x="538178" y="1147763"/>
                </a:cubicBezTo>
                <a:cubicBezTo>
                  <a:pt x="541353" y="1149350"/>
                  <a:pt x="544407" y="1151207"/>
                  <a:pt x="547703" y="1152525"/>
                </a:cubicBezTo>
                <a:cubicBezTo>
                  <a:pt x="559792" y="1157361"/>
                  <a:pt x="561935" y="1157277"/>
                  <a:pt x="573897" y="1159669"/>
                </a:cubicBezTo>
                <a:cubicBezTo>
                  <a:pt x="579178" y="1175515"/>
                  <a:pt x="571276" y="1159617"/>
                  <a:pt x="592947" y="1164432"/>
                </a:cubicBezTo>
                <a:cubicBezTo>
                  <a:pt x="595740" y="1165053"/>
                  <a:pt x="596122" y="1169194"/>
                  <a:pt x="597709" y="1171575"/>
                </a:cubicBezTo>
                <a:cubicBezTo>
                  <a:pt x="597608" y="1172381"/>
                  <a:pt x="596335" y="1192687"/>
                  <a:pt x="592947" y="1197769"/>
                </a:cubicBezTo>
                <a:cubicBezTo>
                  <a:pt x="591079" y="1200571"/>
                  <a:pt x="588390" y="1202757"/>
                  <a:pt x="585803" y="1204913"/>
                </a:cubicBezTo>
                <a:cubicBezTo>
                  <a:pt x="583604" y="1206745"/>
                  <a:pt x="581040" y="1208088"/>
                  <a:pt x="578659" y="1209675"/>
                </a:cubicBezTo>
                <a:cubicBezTo>
                  <a:pt x="578659" y="1209675"/>
                  <a:pt x="564373" y="1233487"/>
                  <a:pt x="583422" y="1214438"/>
                </a:cubicBezTo>
                <a:cubicBezTo>
                  <a:pt x="585197" y="1212663"/>
                  <a:pt x="585113" y="1209708"/>
                  <a:pt x="585803" y="1207294"/>
                </a:cubicBezTo>
                <a:cubicBezTo>
                  <a:pt x="590511" y="1190814"/>
                  <a:pt x="586065" y="1203598"/>
                  <a:pt x="590565" y="1181100"/>
                </a:cubicBezTo>
                <a:cubicBezTo>
                  <a:pt x="591057" y="1178639"/>
                  <a:pt x="591379" y="1175917"/>
                  <a:pt x="592947" y="1173957"/>
                </a:cubicBezTo>
                <a:cubicBezTo>
                  <a:pt x="596306" y="1169759"/>
                  <a:pt x="602526" y="1168382"/>
                  <a:pt x="607234" y="1166813"/>
                </a:cubicBezTo>
                <a:cubicBezTo>
                  <a:pt x="608822" y="1164432"/>
                  <a:pt x="609973" y="1161693"/>
                  <a:pt x="611997" y="1159669"/>
                </a:cubicBezTo>
                <a:cubicBezTo>
                  <a:pt x="614020" y="1157646"/>
                  <a:pt x="617308" y="1157105"/>
                  <a:pt x="619140" y="1154907"/>
                </a:cubicBezTo>
                <a:cubicBezTo>
                  <a:pt x="637300" y="1133116"/>
                  <a:pt x="608070" y="1157257"/>
                  <a:pt x="633428" y="1138238"/>
                </a:cubicBezTo>
                <a:cubicBezTo>
                  <a:pt x="635015" y="1135857"/>
                  <a:pt x="637285" y="1133809"/>
                  <a:pt x="638190" y="1131094"/>
                </a:cubicBezTo>
                <a:cubicBezTo>
                  <a:pt x="639717" y="1126514"/>
                  <a:pt x="639525" y="1121520"/>
                  <a:pt x="640572" y="1116807"/>
                </a:cubicBezTo>
                <a:cubicBezTo>
                  <a:pt x="641117" y="1114357"/>
                  <a:pt x="642159" y="1112044"/>
                  <a:pt x="642953" y="1109663"/>
                </a:cubicBezTo>
                <a:cubicBezTo>
                  <a:pt x="643998" y="1100260"/>
                  <a:pt x="643740" y="1085225"/>
                  <a:pt x="650097" y="1076325"/>
                </a:cubicBezTo>
                <a:cubicBezTo>
                  <a:pt x="651760" y="1073996"/>
                  <a:pt x="654859" y="1073150"/>
                  <a:pt x="657240" y="1071563"/>
                </a:cubicBezTo>
                <a:cubicBezTo>
                  <a:pt x="660754" y="1066292"/>
                  <a:pt x="663647" y="1060942"/>
                  <a:pt x="669147" y="1057275"/>
                </a:cubicBezTo>
                <a:cubicBezTo>
                  <a:pt x="671235" y="1055883"/>
                  <a:pt x="673983" y="1055883"/>
                  <a:pt x="676290" y="1054894"/>
                </a:cubicBezTo>
                <a:cubicBezTo>
                  <a:pt x="679561" y="1053492"/>
                  <a:pt x="689968" y="1048360"/>
                  <a:pt x="692959" y="1045369"/>
                </a:cubicBezTo>
                <a:cubicBezTo>
                  <a:pt x="695916" y="1042412"/>
                  <a:pt x="702159" y="1032759"/>
                  <a:pt x="704865" y="1028700"/>
                </a:cubicBezTo>
                <a:cubicBezTo>
                  <a:pt x="705659" y="999331"/>
                  <a:pt x="705815" y="969938"/>
                  <a:pt x="707247" y="940594"/>
                </a:cubicBezTo>
                <a:cubicBezTo>
                  <a:pt x="707406" y="937325"/>
                  <a:pt x="708986" y="934278"/>
                  <a:pt x="709628" y="931069"/>
                </a:cubicBezTo>
                <a:cubicBezTo>
                  <a:pt x="710575" y="926335"/>
                  <a:pt x="710962" y="921495"/>
                  <a:pt x="712009" y="916782"/>
                </a:cubicBezTo>
                <a:cubicBezTo>
                  <a:pt x="712553" y="914332"/>
                  <a:pt x="713700" y="912052"/>
                  <a:pt x="714390" y="909638"/>
                </a:cubicBezTo>
                <a:cubicBezTo>
                  <a:pt x="715289" y="906491"/>
                  <a:pt x="715978" y="903288"/>
                  <a:pt x="716772" y="900113"/>
                </a:cubicBezTo>
                <a:cubicBezTo>
                  <a:pt x="715978" y="895350"/>
                  <a:pt x="715917" y="890406"/>
                  <a:pt x="714390" y="885825"/>
                </a:cubicBezTo>
                <a:cubicBezTo>
                  <a:pt x="712732" y="880852"/>
                  <a:pt x="705800" y="874854"/>
                  <a:pt x="702484" y="871538"/>
                </a:cubicBezTo>
                <a:cubicBezTo>
                  <a:pt x="701690" y="868363"/>
                  <a:pt x="700103" y="865286"/>
                  <a:pt x="700103" y="862013"/>
                </a:cubicBezTo>
                <a:cubicBezTo>
                  <a:pt x="700103" y="852455"/>
                  <a:pt x="700609" y="842810"/>
                  <a:pt x="702484" y="833438"/>
                </a:cubicBezTo>
                <a:cubicBezTo>
                  <a:pt x="704161" y="825054"/>
                  <a:pt x="708459" y="826455"/>
                  <a:pt x="714390" y="823913"/>
                </a:cubicBezTo>
                <a:cubicBezTo>
                  <a:pt x="731823" y="816441"/>
                  <a:pt x="715880" y="821159"/>
                  <a:pt x="733440" y="816769"/>
                </a:cubicBezTo>
                <a:cubicBezTo>
                  <a:pt x="738203" y="813594"/>
                  <a:pt x="744553" y="812007"/>
                  <a:pt x="747728" y="807244"/>
                </a:cubicBezTo>
                <a:cubicBezTo>
                  <a:pt x="764738" y="781725"/>
                  <a:pt x="738252" y="820448"/>
                  <a:pt x="759634" y="792957"/>
                </a:cubicBezTo>
                <a:cubicBezTo>
                  <a:pt x="767678" y="782616"/>
                  <a:pt x="768739" y="779509"/>
                  <a:pt x="773922" y="769144"/>
                </a:cubicBezTo>
                <a:cubicBezTo>
                  <a:pt x="774716" y="765969"/>
                  <a:pt x="774679" y="762461"/>
                  <a:pt x="776303" y="759619"/>
                </a:cubicBezTo>
                <a:cubicBezTo>
                  <a:pt x="781720" y="750140"/>
                  <a:pt x="782862" y="753958"/>
                  <a:pt x="790590" y="750094"/>
                </a:cubicBezTo>
                <a:cubicBezTo>
                  <a:pt x="804402" y="743188"/>
                  <a:pt x="790567" y="746829"/>
                  <a:pt x="807259" y="740569"/>
                </a:cubicBezTo>
                <a:cubicBezTo>
                  <a:pt x="810323" y="739420"/>
                  <a:pt x="813609" y="738982"/>
                  <a:pt x="816784" y="738188"/>
                </a:cubicBezTo>
                <a:cubicBezTo>
                  <a:pt x="819165" y="735807"/>
                  <a:pt x="821188" y="733001"/>
                  <a:pt x="823928" y="731044"/>
                </a:cubicBezTo>
                <a:cubicBezTo>
                  <a:pt x="831323" y="725762"/>
                  <a:pt x="834672" y="726273"/>
                  <a:pt x="842978" y="723900"/>
                </a:cubicBezTo>
                <a:cubicBezTo>
                  <a:pt x="845392" y="723210"/>
                  <a:pt x="847741" y="722313"/>
                  <a:pt x="850122" y="721519"/>
                </a:cubicBezTo>
                <a:cubicBezTo>
                  <a:pt x="856563" y="717225"/>
                  <a:pt x="859240" y="715014"/>
                  <a:pt x="866790" y="711994"/>
                </a:cubicBezTo>
                <a:cubicBezTo>
                  <a:pt x="876714" y="708024"/>
                  <a:pt x="887585" y="705596"/>
                  <a:pt x="897747" y="702469"/>
                </a:cubicBezTo>
                <a:cubicBezTo>
                  <a:pt x="902545" y="700993"/>
                  <a:pt x="907272" y="699294"/>
                  <a:pt x="912034" y="697707"/>
                </a:cubicBezTo>
                <a:cubicBezTo>
                  <a:pt x="914415" y="696913"/>
                  <a:pt x="917089" y="696717"/>
                  <a:pt x="919178" y="695325"/>
                </a:cubicBezTo>
                <a:lnTo>
                  <a:pt x="926322" y="690563"/>
                </a:lnTo>
                <a:cubicBezTo>
                  <a:pt x="927909" y="687388"/>
                  <a:pt x="929323" y="684120"/>
                  <a:pt x="931084" y="681038"/>
                </a:cubicBezTo>
                <a:cubicBezTo>
                  <a:pt x="932504" y="678553"/>
                  <a:pt x="933612" y="675682"/>
                  <a:pt x="935847" y="673894"/>
                </a:cubicBezTo>
                <a:cubicBezTo>
                  <a:pt x="937807" y="672326"/>
                  <a:pt x="940514" y="671926"/>
                  <a:pt x="942990" y="671513"/>
                </a:cubicBezTo>
                <a:cubicBezTo>
                  <a:pt x="950080" y="670331"/>
                  <a:pt x="957278" y="669926"/>
                  <a:pt x="964422" y="669132"/>
                </a:cubicBezTo>
                <a:cubicBezTo>
                  <a:pt x="965216" y="661194"/>
                  <a:pt x="964280" y="652887"/>
                  <a:pt x="966803" y="645319"/>
                </a:cubicBezTo>
                <a:cubicBezTo>
                  <a:pt x="969947" y="635886"/>
                  <a:pt x="976571" y="642527"/>
                  <a:pt x="981090" y="642938"/>
                </a:cubicBezTo>
                <a:cubicBezTo>
                  <a:pt x="996130" y="644305"/>
                  <a:pt x="1011253" y="644525"/>
                  <a:pt x="1026334" y="645319"/>
                </a:cubicBezTo>
                <a:cubicBezTo>
                  <a:pt x="1032167" y="649208"/>
                  <a:pt x="1035314" y="652463"/>
                  <a:pt x="1043003" y="652463"/>
                </a:cubicBezTo>
                <a:cubicBezTo>
                  <a:pt x="1046276" y="652463"/>
                  <a:pt x="1049353" y="650876"/>
                  <a:pt x="1052528" y="650082"/>
                </a:cubicBezTo>
                <a:cubicBezTo>
                  <a:pt x="1053442" y="644598"/>
                  <a:pt x="1054360" y="634510"/>
                  <a:pt x="1057290" y="628650"/>
                </a:cubicBezTo>
                <a:cubicBezTo>
                  <a:pt x="1058570" y="626090"/>
                  <a:pt x="1060465" y="623888"/>
                  <a:pt x="1062053" y="621507"/>
                </a:cubicBezTo>
                <a:cubicBezTo>
                  <a:pt x="1065228" y="622301"/>
                  <a:pt x="1069264" y="621574"/>
                  <a:pt x="1071578" y="623888"/>
                </a:cubicBezTo>
                <a:cubicBezTo>
                  <a:pt x="1072999" y="625309"/>
                  <a:pt x="1077497" y="639265"/>
                  <a:pt x="1078722" y="642938"/>
                </a:cubicBezTo>
                <a:cubicBezTo>
                  <a:pt x="1095391" y="642144"/>
                  <a:pt x="1114649" y="649516"/>
                  <a:pt x="1128728" y="640557"/>
                </a:cubicBezTo>
                <a:cubicBezTo>
                  <a:pt x="1137459" y="635001"/>
                  <a:pt x="1128022" y="619478"/>
                  <a:pt x="1131109" y="609600"/>
                </a:cubicBezTo>
                <a:cubicBezTo>
                  <a:pt x="1133405" y="602251"/>
                  <a:pt x="1142712" y="602890"/>
                  <a:pt x="1147778" y="600075"/>
                </a:cubicBezTo>
                <a:cubicBezTo>
                  <a:pt x="1152781" y="597295"/>
                  <a:pt x="1157303" y="593725"/>
                  <a:pt x="1162065" y="590550"/>
                </a:cubicBezTo>
                <a:cubicBezTo>
                  <a:pt x="1164446" y="588963"/>
                  <a:pt x="1167185" y="587812"/>
                  <a:pt x="1169209" y="585788"/>
                </a:cubicBezTo>
                <a:lnTo>
                  <a:pt x="1176353" y="578644"/>
                </a:lnTo>
                <a:cubicBezTo>
                  <a:pt x="1182354" y="542638"/>
                  <a:pt x="1174406" y="593336"/>
                  <a:pt x="1181115" y="526257"/>
                </a:cubicBezTo>
                <a:cubicBezTo>
                  <a:pt x="1181441" y="523000"/>
                  <a:pt x="1181873" y="519574"/>
                  <a:pt x="1183497" y="516732"/>
                </a:cubicBezTo>
                <a:cubicBezTo>
                  <a:pt x="1185168" y="513808"/>
                  <a:pt x="1188484" y="512175"/>
                  <a:pt x="1190640" y="509588"/>
                </a:cubicBezTo>
                <a:cubicBezTo>
                  <a:pt x="1200560" y="497684"/>
                  <a:pt x="1189453" y="506410"/>
                  <a:pt x="1202547" y="497682"/>
                </a:cubicBezTo>
                <a:cubicBezTo>
                  <a:pt x="1213464" y="481306"/>
                  <a:pt x="1206642" y="485204"/>
                  <a:pt x="1219215" y="481013"/>
                </a:cubicBezTo>
                <a:cubicBezTo>
                  <a:pt x="1220009" y="478632"/>
                  <a:pt x="1220029" y="475829"/>
                  <a:pt x="1221597" y="473869"/>
                </a:cubicBezTo>
                <a:cubicBezTo>
                  <a:pt x="1223385" y="471634"/>
                  <a:pt x="1226542" y="470939"/>
                  <a:pt x="1228740" y="469107"/>
                </a:cubicBezTo>
                <a:cubicBezTo>
                  <a:pt x="1247077" y="453826"/>
                  <a:pt x="1225290" y="469026"/>
                  <a:pt x="1243028" y="457200"/>
                </a:cubicBezTo>
                <a:cubicBezTo>
                  <a:pt x="1247322" y="450759"/>
                  <a:pt x="1249533" y="448082"/>
                  <a:pt x="1252553" y="440532"/>
                </a:cubicBezTo>
                <a:cubicBezTo>
                  <a:pt x="1254417" y="435871"/>
                  <a:pt x="1254303" y="430260"/>
                  <a:pt x="1257315" y="426244"/>
                </a:cubicBezTo>
                <a:lnTo>
                  <a:pt x="1264459" y="416719"/>
                </a:lnTo>
                <a:cubicBezTo>
                  <a:pt x="1265253" y="414338"/>
                  <a:pt x="1265717" y="411820"/>
                  <a:pt x="1266840" y="409575"/>
                </a:cubicBezTo>
                <a:cubicBezTo>
                  <a:pt x="1268120" y="407015"/>
                  <a:pt x="1271365" y="405284"/>
                  <a:pt x="1271603" y="402432"/>
                </a:cubicBezTo>
                <a:cubicBezTo>
                  <a:pt x="1273102" y="384449"/>
                  <a:pt x="1271539" y="384475"/>
                  <a:pt x="1264459" y="373857"/>
                </a:cubicBezTo>
                <a:cubicBezTo>
                  <a:pt x="1258474" y="355901"/>
                  <a:pt x="1266547" y="378034"/>
                  <a:pt x="1257315" y="359569"/>
                </a:cubicBezTo>
                <a:cubicBezTo>
                  <a:pt x="1256192" y="357324"/>
                  <a:pt x="1256977" y="353884"/>
                  <a:pt x="1254934" y="352425"/>
                </a:cubicBezTo>
                <a:cubicBezTo>
                  <a:pt x="1250849" y="349507"/>
                  <a:pt x="1245308" y="349527"/>
                  <a:pt x="1240647" y="347663"/>
                </a:cubicBezTo>
                <a:cubicBezTo>
                  <a:pt x="1237351" y="346345"/>
                  <a:pt x="1234354" y="344369"/>
                  <a:pt x="1231122" y="342900"/>
                </a:cubicBezTo>
                <a:cubicBezTo>
                  <a:pt x="1209052" y="332868"/>
                  <a:pt x="1219179" y="338124"/>
                  <a:pt x="1195403" y="328613"/>
                </a:cubicBezTo>
                <a:cubicBezTo>
                  <a:pt x="1186422" y="325021"/>
                  <a:pt x="1168189" y="317992"/>
                  <a:pt x="1157303" y="311944"/>
                </a:cubicBezTo>
                <a:cubicBezTo>
                  <a:pt x="1153257" y="309696"/>
                  <a:pt x="1149637" y="306655"/>
                  <a:pt x="1145397" y="304800"/>
                </a:cubicBezTo>
                <a:cubicBezTo>
                  <a:pt x="1136885" y="301076"/>
                  <a:pt x="1127829" y="298725"/>
                  <a:pt x="1119203" y="295275"/>
                </a:cubicBezTo>
                <a:cubicBezTo>
                  <a:pt x="1111945" y="292372"/>
                  <a:pt x="1105144" y="288352"/>
                  <a:pt x="1097772" y="285750"/>
                </a:cubicBezTo>
                <a:cubicBezTo>
                  <a:pt x="1074444" y="277517"/>
                  <a:pt x="1083273" y="285418"/>
                  <a:pt x="1062053" y="273844"/>
                </a:cubicBezTo>
                <a:cubicBezTo>
                  <a:pt x="1049863" y="267195"/>
                  <a:pt x="1039804" y="255780"/>
                  <a:pt x="1026334" y="252413"/>
                </a:cubicBezTo>
                <a:cubicBezTo>
                  <a:pt x="1019940" y="250815"/>
                  <a:pt x="1007641" y="247999"/>
                  <a:pt x="1002522" y="245269"/>
                </a:cubicBezTo>
                <a:cubicBezTo>
                  <a:pt x="967000" y="226324"/>
                  <a:pt x="993752" y="234149"/>
                  <a:pt x="971565" y="228600"/>
                </a:cubicBezTo>
                <a:cubicBezTo>
                  <a:pt x="962571" y="223204"/>
                  <a:pt x="949993" y="215244"/>
                  <a:pt x="940609" y="211932"/>
                </a:cubicBezTo>
                <a:cubicBezTo>
                  <a:pt x="933708" y="209496"/>
                  <a:pt x="926322" y="208757"/>
                  <a:pt x="919178" y="207169"/>
                </a:cubicBezTo>
                <a:cubicBezTo>
                  <a:pt x="900390" y="197775"/>
                  <a:pt x="907881" y="200897"/>
                  <a:pt x="885840" y="192882"/>
                </a:cubicBezTo>
                <a:cubicBezTo>
                  <a:pt x="883481" y="192024"/>
                  <a:pt x="881132" y="191109"/>
                  <a:pt x="878697" y="190500"/>
                </a:cubicBezTo>
                <a:cubicBezTo>
                  <a:pt x="874770" y="189518"/>
                  <a:pt x="870759" y="188913"/>
                  <a:pt x="866790" y="188119"/>
                </a:cubicBezTo>
                <a:cubicBezTo>
                  <a:pt x="861234" y="185738"/>
                  <a:pt x="855857" y="182887"/>
                  <a:pt x="850122" y="180975"/>
                </a:cubicBezTo>
                <a:cubicBezTo>
                  <a:pt x="841507" y="178103"/>
                  <a:pt x="828609" y="175721"/>
                  <a:pt x="819165" y="173832"/>
                </a:cubicBezTo>
                <a:cubicBezTo>
                  <a:pt x="817578" y="171451"/>
                  <a:pt x="816963" y="167968"/>
                  <a:pt x="814403" y="166688"/>
                </a:cubicBezTo>
                <a:cubicBezTo>
                  <a:pt x="810084" y="164529"/>
                  <a:pt x="804850" y="165254"/>
                  <a:pt x="800115" y="164307"/>
                </a:cubicBezTo>
                <a:cubicBezTo>
                  <a:pt x="796906" y="163665"/>
                  <a:pt x="793654" y="163074"/>
                  <a:pt x="790590" y="161925"/>
                </a:cubicBezTo>
                <a:cubicBezTo>
                  <a:pt x="785336" y="159955"/>
                  <a:pt x="762095" y="150746"/>
                  <a:pt x="752490" y="145257"/>
                </a:cubicBezTo>
                <a:cubicBezTo>
                  <a:pt x="731951" y="133520"/>
                  <a:pt x="765882" y="149570"/>
                  <a:pt x="728678" y="130969"/>
                </a:cubicBezTo>
                <a:cubicBezTo>
                  <a:pt x="724855" y="129058"/>
                  <a:pt x="720741" y="127794"/>
                  <a:pt x="716772" y="126207"/>
                </a:cubicBezTo>
                <a:cubicBezTo>
                  <a:pt x="702215" y="111650"/>
                  <a:pt x="718408" y="126337"/>
                  <a:pt x="695340" y="111919"/>
                </a:cubicBezTo>
                <a:cubicBezTo>
                  <a:pt x="687124" y="106784"/>
                  <a:pt x="678971" y="101452"/>
                  <a:pt x="671528" y="95250"/>
                </a:cubicBezTo>
                <a:cubicBezTo>
                  <a:pt x="666765" y="91281"/>
                  <a:pt x="662134" y="87150"/>
                  <a:pt x="657240" y="83344"/>
                </a:cubicBezTo>
                <a:cubicBezTo>
                  <a:pt x="654981" y="81587"/>
                  <a:pt x="652270" y="80444"/>
                  <a:pt x="650097" y="78582"/>
                </a:cubicBezTo>
                <a:cubicBezTo>
                  <a:pt x="646688" y="75660"/>
                  <a:pt x="644308" y="71548"/>
                  <a:pt x="640572" y="69057"/>
                </a:cubicBezTo>
                <a:cubicBezTo>
                  <a:pt x="637015" y="66686"/>
                  <a:pt x="632634" y="65882"/>
                  <a:pt x="628665" y="64294"/>
                </a:cubicBezTo>
                <a:cubicBezTo>
                  <a:pt x="619934" y="57150"/>
                  <a:pt x="611569" y="49534"/>
                  <a:pt x="602472" y="42863"/>
                </a:cubicBezTo>
                <a:cubicBezTo>
                  <a:pt x="599609" y="40764"/>
                  <a:pt x="595787" y="40230"/>
                  <a:pt x="592947" y="38100"/>
                </a:cubicBezTo>
                <a:cubicBezTo>
                  <a:pt x="589355" y="35406"/>
                  <a:pt x="587335" y="30776"/>
                  <a:pt x="583422" y="28575"/>
                </a:cubicBezTo>
                <a:cubicBezTo>
                  <a:pt x="574428" y="23516"/>
                  <a:pt x="564077" y="21283"/>
                  <a:pt x="554847" y="16669"/>
                </a:cubicBezTo>
                <a:cubicBezTo>
                  <a:pt x="551672" y="15082"/>
                  <a:pt x="548735" y="12882"/>
                  <a:pt x="545322" y="11907"/>
                </a:cubicBezTo>
                <a:cubicBezTo>
                  <a:pt x="537539" y="9683"/>
                  <a:pt x="529293" y="9368"/>
                  <a:pt x="521509" y="7144"/>
                </a:cubicBezTo>
                <a:cubicBezTo>
                  <a:pt x="515953" y="5557"/>
                  <a:pt x="510586" y="2998"/>
                  <a:pt x="504840" y="2382"/>
                </a:cubicBezTo>
                <a:cubicBezTo>
                  <a:pt x="488247" y="604"/>
                  <a:pt x="471503" y="794"/>
                  <a:pt x="454834" y="0"/>
                </a:cubicBezTo>
                <a:cubicBezTo>
                  <a:pt x="418322" y="1588"/>
                  <a:pt x="381736" y="1960"/>
                  <a:pt x="345297" y="4763"/>
                </a:cubicBezTo>
                <a:cubicBezTo>
                  <a:pt x="330074" y="5934"/>
                  <a:pt x="300053" y="11907"/>
                  <a:pt x="300053" y="11907"/>
                </a:cubicBezTo>
                <a:cubicBezTo>
                  <a:pt x="297672" y="13494"/>
                  <a:pt x="295469" y="15389"/>
                  <a:pt x="292909" y="16669"/>
                </a:cubicBezTo>
                <a:cubicBezTo>
                  <a:pt x="290664" y="17791"/>
                  <a:pt x="288115" y="18169"/>
                  <a:pt x="285765" y="19050"/>
                </a:cubicBezTo>
                <a:cubicBezTo>
                  <a:pt x="281763" y="20551"/>
                  <a:pt x="277828" y="22225"/>
                  <a:pt x="273859" y="23813"/>
                </a:cubicBezTo>
                <a:cubicBezTo>
                  <a:pt x="270684" y="26988"/>
                  <a:pt x="267256" y="29929"/>
                  <a:pt x="264334" y="33338"/>
                </a:cubicBezTo>
                <a:cubicBezTo>
                  <a:pt x="262472" y="35511"/>
                  <a:pt x="261289" y="38192"/>
                  <a:pt x="259572" y="40482"/>
                </a:cubicBezTo>
                <a:cubicBezTo>
                  <a:pt x="256523" y="44548"/>
                  <a:pt x="253097" y="48322"/>
                  <a:pt x="250047" y="52388"/>
                </a:cubicBezTo>
                <a:cubicBezTo>
                  <a:pt x="242889" y="61931"/>
                  <a:pt x="244151" y="65049"/>
                  <a:pt x="230997" y="73819"/>
                </a:cubicBezTo>
                <a:cubicBezTo>
                  <a:pt x="222302" y="79616"/>
                  <a:pt x="215608" y="84506"/>
                  <a:pt x="204803" y="88107"/>
                </a:cubicBezTo>
                <a:lnTo>
                  <a:pt x="190515" y="92869"/>
                </a:lnTo>
                <a:cubicBezTo>
                  <a:pt x="188134" y="93663"/>
                  <a:pt x="185524" y="93959"/>
                  <a:pt x="183372" y="95250"/>
                </a:cubicBezTo>
                <a:cubicBezTo>
                  <a:pt x="175434" y="100013"/>
                  <a:pt x="166105" y="102992"/>
                  <a:pt x="159559" y="109538"/>
                </a:cubicBezTo>
                <a:cubicBezTo>
                  <a:pt x="157178" y="111919"/>
                  <a:pt x="155339" y="115011"/>
                  <a:pt x="152415" y="116682"/>
                </a:cubicBezTo>
                <a:cubicBezTo>
                  <a:pt x="149573" y="118306"/>
                  <a:pt x="146065" y="118269"/>
                  <a:pt x="142890" y="119063"/>
                </a:cubicBezTo>
                <a:cubicBezTo>
                  <a:pt x="140509" y="120650"/>
                  <a:pt x="137770" y="121802"/>
                  <a:pt x="135747" y="123825"/>
                </a:cubicBezTo>
                <a:cubicBezTo>
                  <a:pt x="133723" y="125849"/>
                  <a:pt x="133411" y="129452"/>
                  <a:pt x="130984" y="130969"/>
                </a:cubicBezTo>
                <a:cubicBezTo>
                  <a:pt x="126727" y="133630"/>
                  <a:pt x="112392" y="138315"/>
                  <a:pt x="116697" y="135732"/>
                </a:cubicBezTo>
                <a:cubicBezTo>
                  <a:pt x="120666" y="133351"/>
                  <a:pt x="124557" y="130836"/>
                  <a:pt x="128603" y="128588"/>
                </a:cubicBezTo>
                <a:cubicBezTo>
                  <a:pt x="131706" y="126864"/>
                  <a:pt x="134804" y="125071"/>
                  <a:pt x="138128" y="123825"/>
                </a:cubicBezTo>
                <a:cubicBezTo>
                  <a:pt x="145036" y="121234"/>
                  <a:pt x="158240" y="119932"/>
                  <a:pt x="164322" y="119063"/>
                </a:cubicBezTo>
                <a:cubicBezTo>
                  <a:pt x="166703" y="118269"/>
                  <a:pt x="169271" y="117901"/>
                  <a:pt x="171465" y="116682"/>
                </a:cubicBezTo>
                <a:cubicBezTo>
                  <a:pt x="184145" y="109638"/>
                  <a:pt x="186466" y="106027"/>
                  <a:pt x="197659" y="97632"/>
                </a:cubicBezTo>
                <a:cubicBezTo>
                  <a:pt x="210758" y="87808"/>
                  <a:pt x="199503" y="98638"/>
                  <a:pt x="216709" y="83344"/>
                </a:cubicBezTo>
                <a:cubicBezTo>
                  <a:pt x="234029" y="67948"/>
                  <a:pt x="218819" y="78761"/>
                  <a:pt x="233378" y="69057"/>
                </a:cubicBezTo>
                <a:cubicBezTo>
                  <a:pt x="250382" y="43547"/>
                  <a:pt x="223908" y="82251"/>
                  <a:pt x="245284" y="54769"/>
                </a:cubicBezTo>
                <a:cubicBezTo>
                  <a:pt x="248798" y="50251"/>
                  <a:pt x="254809" y="40482"/>
                  <a:pt x="254809" y="40482"/>
                </a:cubicBezTo>
                <a:cubicBezTo>
                  <a:pt x="254015" y="36513"/>
                  <a:pt x="254673" y="31943"/>
                  <a:pt x="252428" y="28575"/>
                </a:cubicBezTo>
                <a:cubicBezTo>
                  <a:pt x="251036" y="26486"/>
                  <a:pt x="247792" y="26089"/>
                  <a:pt x="245284" y="26194"/>
                </a:cubicBezTo>
                <a:cubicBezTo>
                  <a:pt x="228554" y="26891"/>
                  <a:pt x="211947" y="29369"/>
                  <a:pt x="195278" y="30957"/>
                </a:cubicBezTo>
                <a:lnTo>
                  <a:pt x="173847" y="45244"/>
                </a:lnTo>
                <a:cubicBezTo>
                  <a:pt x="171466" y="46832"/>
                  <a:pt x="169418" y="49102"/>
                  <a:pt x="166703" y="50007"/>
                </a:cubicBezTo>
                <a:lnTo>
                  <a:pt x="159559" y="52388"/>
                </a:lnTo>
                <a:cubicBezTo>
                  <a:pt x="157972" y="54769"/>
                  <a:pt x="156698" y="57393"/>
                  <a:pt x="154797" y="59532"/>
                </a:cubicBezTo>
                <a:cubicBezTo>
                  <a:pt x="142936" y="72875"/>
                  <a:pt x="144221" y="71344"/>
                  <a:pt x="133365" y="78582"/>
                </a:cubicBezTo>
                <a:lnTo>
                  <a:pt x="123840" y="92869"/>
                </a:lnTo>
                <a:cubicBezTo>
                  <a:pt x="122253" y="95250"/>
                  <a:pt x="121793" y="99108"/>
                  <a:pt x="119078" y="100013"/>
                </a:cubicBezTo>
                <a:lnTo>
                  <a:pt x="111934" y="102394"/>
                </a:lnTo>
                <a:cubicBezTo>
                  <a:pt x="101017" y="118771"/>
                  <a:pt x="107839" y="114872"/>
                  <a:pt x="95265" y="119063"/>
                </a:cubicBezTo>
                <a:cubicBezTo>
                  <a:pt x="93678" y="121444"/>
                  <a:pt x="92527" y="124183"/>
                  <a:pt x="90503" y="126207"/>
                </a:cubicBezTo>
                <a:cubicBezTo>
                  <a:pt x="85888" y="130822"/>
                  <a:pt x="82024" y="131414"/>
                  <a:pt x="76215" y="133350"/>
                </a:cubicBezTo>
                <a:cubicBezTo>
                  <a:pt x="44972" y="156783"/>
                  <a:pt x="82919" y="129891"/>
                  <a:pt x="59547" y="142875"/>
                </a:cubicBezTo>
                <a:cubicBezTo>
                  <a:pt x="54543" y="145655"/>
                  <a:pt x="50022" y="149225"/>
                  <a:pt x="45259" y="152400"/>
                </a:cubicBezTo>
                <a:cubicBezTo>
                  <a:pt x="42878" y="153988"/>
                  <a:pt x="40830" y="156258"/>
                  <a:pt x="38115" y="157163"/>
                </a:cubicBezTo>
                <a:lnTo>
                  <a:pt x="30972" y="159544"/>
                </a:lnTo>
                <a:cubicBezTo>
                  <a:pt x="25704" y="164812"/>
                  <a:pt x="23317" y="168134"/>
                  <a:pt x="16684" y="171450"/>
                </a:cubicBezTo>
                <a:cubicBezTo>
                  <a:pt x="14439" y="172573"/>
                  <a:pt x="11785" y="172709"/>
                  <a:pt x="9540" y="173832"/>
                </a:cubicBezTo>
                <a:cubicBezTo>
                  <a:pt x="6981" y="175112"/>
                  <a:pt x="-382" y="181373"/>
                  <a:pt x="15" y="183357"/>
                </a:cubicBezTo>
                <a:close/>
              </a:path>
            </a:pathLst>
          </a:custGeom>
          <a:solidFill>
            <a:srgbClr val="EEEEEE"/>
          </a:solidFill>
          <a:ln>
            <a:solidFill>
              <a:srgbClr val="EEEE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3FEB5F8-BF60-490F-8AA8-6102A8D7C2D3}"/>
              </a:ext>
            </a:extLst>
          </p:cNvPr>
          <p:cNvSpPr/>
          <p:nvPr/>
        </p:nvSpPr>
        <p:spPr>
          <a:xfrm>
            <a:off x="6081554" y="2200275"/>
            <a:ext cx="1549738" cy="1150144"/>
          </a:xfrm>
          <a:custGeom>
            <a:avLst/>
            <a:gdLst>
              <a:gd name="connsiteX0" fmla="*/ 571659 w 1549738"/>
              <a:gd name="connsiteY0" fmla="*/ 78581 h 1150144"/>
              <a:gd name="connsiteX1" fmla="*/ 583565 w 1549738"/>
              <a:gd name="connsiteY1" fmla="*/ 83344 h 1150144"/>
              <a:gd name="connsiteX2" fmla="*/ 590709 w 1549738"/>
              <a:gd name="connsiteY2" fmla="*/ 88106 h 1150144"/>
              <a:gd name="connsiteX3" fmla="*/ 597852 w 1549738"/>
              <a:gd name="connsiteY3" fmla="*/ 90488 h 1150144"/>
              <a:gd name="connsiteX4" fmla="*/ 607377 w 1549738"/>
              <a:gd name="connsiteY4" fmla="*/ 95250 h 1150144"/>
              <a:gd name="connsiteX5" fmla="*/ 614521 w 1549738"/>
              <a:gd name="connsiteY5" fmla="*/ 78581 h 1150144"/>
              <a:gd name="connsiteX6" fmla="*/ 626427 w 1549738"/>
              <a:gd name="connsiteY6" fmla="*/ 80963 h 1150144"/>
              <a:gd name="connsiteX7" fmla="*/ 633571 w 1549738"/>
              <a:gd name="connsiteY7" fmla="*/ 88106 h 1150144"/>
              <a:gd name="connsiteX8" fmla="*/ 635952 w 1549738"/>
              <a:gd name="connsiteY8" fmla="*/ 95250 h 1150144"/>
              <a:gd name="connsiteX9" fmla="*/ 650240 w 1549738"/>
              <a:gd name="connsiteY9" fmla="*/ 85725 h 1150144"/>
              <a:gd name="connsiteX10" fmla="*/ 662146 w 1549738"/>
              <a:gd name="connsiteY10" fmla="*/ 73819 h 1150144"/>
              <a:gd name="connsiteX11" fmla="*/ 676434 w 1549738"/>
              <a:gd name="connsiteY11" fmla="*/ 64294 h 1150144"/>
              <a:gd name="connsiteX12" fmla="*/ 683577 w 1549738"/>
              <a:gd name="connsiteY12" fmla="*/ 59531 h 1150144"/>
              <a:gd name="connsiteX13" fmla="*/ 690721 w 1549738"/>
              <a:gd name="connsiteY13" fmla="*/ 57150 h 1150144"/>
              <a:gd name="connsiteX14" fmla="*/ 695484 w 1549738"/>
              <a:gd name="connsiteY14" fmla="*/ 50006 h 1150144"/>
              <a:gd name="connsiteX15" fmla="*/ 702627 w 1549738"/>
              <a:gd name="connsiteY15" fmla="*/ 45244 h 1150144"/>
              <a:gd name="connsiteX16" fmla="*/ 705009 w 1549738"/>
              <a:gd name="connsiteY16" fmla="*/ 33338 h 1150144"/>
              <a:gd name="connsiteX17" fmla="*/ 707390 w 1549738"/>
              <a:gd name="connsiteY17" fmla="*/ 26194 h 1150144"/>
              <a:gd name="connsiteX18" fmla="*/ 721677 w 1549738"/>
              <a:gd name="connsiteY18" fmla="*/ 16669 h 1150144"/>
              <a:gd name="connsiteX19" fmla="*/ 735965 w 1549738"/>
              <a:gd name="connsiteY19" fmla="*/ 7144 h 1150144"/>
              <a:gd name="connsiteX20" fmla="*/ 743109 w 1549738"/>
              <a:gd name="connsiteY20" fmla="*/ 2381 h 1150144"/>
              <a:gd name="connsiteX21" fmla="*/ 750252 w 1549738"/>
              <a:gd name="connsiteY21" fmla="*/ 0 h 1150144"/>
              <a:gd name="connsiteX22" fmla="*/ 776446 w 1549738"/>
              <a:gd name="connsiteY22" fmla="*/ 7144 h 1150144"/>
              <a:gd name="connsiteX23" fmla="*/ 797877 w 1549738"/>
              <a:gd name="connsiteY23" fmla="*/ 19050 h 1150144"/>
              <a:gd name="connsiteX24" fmla="*/ 824071 w 1549738"/>
              <a:gd name="connsiteY24" fmla="*/ 21431 h 1150144"/>
              <a:gd name="connsiteX25" fmla="*/ 828834 w 1549738"/>
              <a:gd name="connsiteY25" fmla="*/ 28575 h 1150144"/>
              <a:gd name="connsiteX26" fmla="*/ 831215 w 1549738"/>
              <a:gd name="connsiteY26" fmla="*/ 38100 h 1150144"/>
              <a:gd name="connsiteX27" fmla="*/ 838359 w 1549738"/>
              <a:gd name="connsiteY27" fmla="*/ 42863 h 1150144"/>
              <a:gd name="connsiteX28" fmla="*/ 871696 w 1549738"/>
              <a:gd name="connsiteY28" fmla="*/ 45244 h 1150144"/>
              <a:gd name="connsiteX29" fmla="*/ 878840 w 1549738"/>
              <a:gd name="connsiteY29" fmla="*/ 50006 h 1150144"/>
              <a:gd name="connsiteX30" fmla="*/ 909796 w 1549738"/>
              <a:gd name="connsiteY30" fmla="*/ 66675 h 1150144"/>
              <a:gd name="connsiteX31" fmla="*/ 919321 w 1549738"/>
              <a:gd name="connsiteY31" fmla="*/ 76200 h 1150144"/>
              <a:gd name="connsiteX32" fmla="*/ 926465 w 1549738"/>
              <a:gd name="connsiteY32" fmla="*/ 80963 h 1150144"/>
              <a:gd name="connsiteX33" fmla="*/ 928846 w 1549738"/>
              <a:gd name="connsiteY33" fmla="*/ 88106 h 1150144"/>
              <a:gd name="connsiteX34" fmla="*/ 933609 w 1549738"/>
              <a:gd name="connsiteY34" fmla="*/ 95250 h 1150144"/>
              <a:gd name="connsiteX35" fmla="*/ 931227 w 1549738"/>
              <a:gd name="connsiteY35" fmla="*/ 147638 h 1150144"/>
              <a:gd name="connsiteX36" fmla="*/ 935990 w 1549738"/>
              <a:gd name="connsiteY36" fmla="*/ 159544 h 1150144"/>
              <a:gd name="connsiteX37" fmla="*/ 943134 w 1549738"/>
              <a:gd name="connsiteY37" fmla="*/ 154781 h 1150144"/>
              <a:gd name="connsiteX38" fmla="*/ 947896 w 1549738"/>
              <a:gd name="connsiteY38" fmla="*/ 147638 h 1150144"/>
              <a:gd name="connsiteX39" fmla="*/ 952659 w 1549738"/>
              <a:gd name="connsiteY39" fmla="*/ 138113 h 1150144"/>
              <a:gd name="connsiteX40" fmla="*/ 988377 w 1549738"/>
              <a:gd name="connsiteY40" fmla="*/ 126206 h 1150144"/>
              <a:gd name="connsiteX41" fmla="*/ 997902 w 1549738"/>
              <a:gd name="connsiteY41" fmla="*/ 121444 h 1150144"/>
              <a:gd name="connsiteX42" fmla="*/ 1043146 w 1549738"/>
              <a:gd name="connsiteY42" fmla="*/ 121444 h 1150144"/>
              <a:gd name="connsiteX43" fmla="*/ 1052671 w 1549738"/>
              <a:gd name="connsiteY43" fmla="*/ 123825 h 1150144"/>
              <a:gd name="connsiteX44" fmla="*/ 1059815 w 1549738"/>
              <a:gd name="connsiteY44" fmla="*/ 128588 h 1150144"/>
              <a:gd name="connsiteX45" fmla="*/ 1074102 w 1549738"/>
              <a:gd name="connsiteY45" fmla="*/ 130969 h 1150144"/>
              <a:gd name="connsiteX46" fmla="*/ 1100296 w 1549738"/>
              <a:gd name="connsiteY46" fmla="*/ 140494 h 1150144"/>
              <a:gd name="connsiteX47" fmla="*/ 1112202 w 1549738"/>
              <a:gd name="connsiteY47" fmla="*/ 142875 h 1150144"/>
              <a:gd name="connsiteX48" fmla="*/ 1207452 w 1549738"/>
              <a:gd name="connsiteY48" fmla="*/ 152400 h 1150144"/>
              <a:gd name="connsiteX49" fmla="*/ 1224121 w 1549738"/>
              <a:gd name="connsiteY49" fmla="*/ 159544 h 1150144"/>
              <a:gd name="connsiteX50" fmla="*/ 1231265 w 1549738"/>
              <a:gd name="connsiteY50" fmla="*/ 161925 h 1150144"/>
              <a:gd name="connsiteX51" fmla="*/ 1240790 w 1549738"/>
              <a:gd name="connsiteY51" fmla="*/ 166688 h 1150144"/>
              <a:gd name="connsiteX52" fmla="*/ 1257459 w 1549738"/>
              <a:gd name="connsiteY52" fmla="*/ 171450 h 1150144"/>
              <a:gd name="connsiteX53" fmla="*/ 1264602 w 1549738"/>
              <a:gd name="connsiteY53" fmla="*/ 173831 h 1150144"/>
              <a:gd name="connsiteX54" fmla="*/ 1281271 w 1549738"/>
              <a:gd name="connsiteY54" fmla="*/ 178594 h 1150144"/>
              <a:gd name="connsiteX55" fmla="*/ 1290796 w 1549738"/>
              <a:gd name="connsiteY55" fmla="*/ 192881 h 1150144"/>
              <a:gd name="connsiteX56" fmla="*/ 1305084 w 1549738"/>
              <a:gd name="connsiteY56" fmla="*/ 200025 h 1150144"/>
              <a:gd name="connsiteX57" fmla="*/ 1312227 w 1549738"/>
              <a:gd name="connsiteY57" fmla="*/ 202406 h 1150144"/>
              <a:gd name="connsiteX58" fmla="*/ 1328896 w 1549738"/>
              <a:gd name="connsiteY58" fmla="*/ 211931 h 1150144"/>
              <a:gd name="connsiteX59" fmla="*/ 1343184 w 1549738"/>
              <a:gd name="connsiteY59" fmla="*/ 216694 h 1150144"/>
              <a:gd name="connsiteX60" fmla="*/ 1355090 w 1549738"/>
              <a:gd name="connsiteY60" fmla="*/ 226219 h 1150144"/>
              <a:gd name="connsiteX61" fmla="*/ 1369377 w 1549738"/>
              <a:gd name="connsiteY61" fmla="*/ 240506 h 1150144"/>
              <a:gd name="connsiteX62" fmla="*/ 1378902 w 1549738"/>
              <a:gd name="connsiteY62" fmla="*/ 254794 h 1150144"/>
              <a:gd name="connsiteX63" fmla="*/ 1388427 w 1549738"/>
              <a:gd name="connsiteY63" fmla="*/ 269081 h 1150144"/>
              <a:gd name="connsiteX64" fmla="*/ 1421765 w 1549738"/>
              <a:gd name="connsiteY64" fmla="*/ 278606 h 1150144"/>
              <a:gd name="connsiteX65" fmla="*/ 1438434 w 1549738"/>
              <a:gd name="connsiteY65" fmla="*/ 283369 h 1150144"/>
              <a:gd name="connsiteX66" fmla="*/ 1447959 w 1549738"/>
              <a:gd name="connsiteY66" fmla="*/ 285750 h 1150144"/>
              <a:gd name="connsiteX67" fmla="*/ 1462246 w 1549738"/>
              <a:gd name="connsiteY67" fmla="*/ 295275 h 1150144"/>
              <a:gd name="connsiteX68" fmla="*/ 1478915 w 1549738"/>
              <a:gd name="connsiteY68" fmla="*/ 300038 h 1150144"/>
              <a:gd name="connsiteX69" fmla="*/ 1486059 w 1549738"/>
              <a:gd name="connsiteY69" fmla="*/ 302419 h 1150144"/>
              <a:gd name="connsiteX70" fmla="*/ 1509871 w 1549738"/>
              <a:gd name="connsiteY70" fmla="*/ 307181 h 1150144"/>
              <a:gd name="connsiteX71" fmla="*/ 1519396 w 1549738"/>
              <a:gd name="connsiteY71" fmla="*/ 321469 h 1150144"/>
              <a:gd name="connsiteX72" fmla="*/ 1526540 w 1549738"/>
              <a:gd name="connsiteY72" fmla="*/ 338138 h 1150144"/>
              <a:gd name="connsiteX73" fmla="*/ 1533684 w 1549738"/>
              <a:gd name="connsiteY73" fmla="*/ 352425 h 1150144"/>
              <a:gd name="connsiteX74" fmla="*/ 1536065 w 1549738"/>
              <a:gd name="connsiteY74" fmla="*/ 361950 h 1150144"/>
              <a:gd name="connsiteX75" fmla="*/ 1540827 w 1549738"/>
              <a:gd name="connsiteY75" fmla="*/ 385763 h 1150144"/>
              <a:gd name="connsiteX76" fmla="*/ 1545590 w 1549738"/>
              <a:gd name="connsiteY76" fmla="*/ 392906 h 1150144"/>
              <a:gd name="connsiteX77" fmla="*/ 1545590 w 1549738"/>
              <a:gd name="connsiteY77" fmla="*/ 438150 h 1150144"/>
              <a:gd name="connsiteX78" fmla="*/ 1540827 w 1549738"/>
              <a:gd name="connsiteY78" fmla="*/ 445294 h 1150144"/>
              <a:gd name="connsiteX79" fmla="*/ 1536065 w 1549738"/>
              <a:gd name="connsiteY79" fmla="*/ 478631 h 1150144"/>
              <a:gd name="connsiteX80" fmla="*/ 1533684 w 1549738"/>
              <a:gd name="connsiteY80" fmla="*/ 490538 h 1150144"/>
              <a:gd name="connsiteX81" fmla="*/ 1531302 w 1549738"/>
              <a:gd name="connsiteY81" fmla="*/ 511969 h 1150144"/>
              <a:gd name="connsiteX82" fmla="*/ 1526540 w 1549738"/>
              <a:gd name="connsiteY82" fmla="*/ 519113 h 1150144"/>
              <a:gd name="connsiteX83" fmla="*/ 1509871 w 1549738"/>
              <a:gd name="connsiteY83" fmla="*/ 531019 h 1150144"/>
              <a:gd name="connsiteX84" fmla="*/ 1505109 w 1549738"/>
              <a:gd name="connsiteY84" fmla="*/ 538163 h 1150144"/>
              <a:gd name="connsiteX85" fmla="*/ 1500346 w 1549738"/>
              <a:gd name="connsiteY85" fmla="*/ 552450 h 1150144"/>
              <a:gd name="connsiteX86" fmla="*/ 1490821 w 1549738"/>
              <a:gd name="connsiteY86" fmla="*/ 566738 h 1150144"/>
              <a:gd name="connsiteX87" fmla="*/ 1486059 w 1549738"/>
              <a:gd name="connsiteY87" fmla="*/ 573881 h 1150144"/>
              <a:gd name="connsiteX88" fmla="*/ 1478915 w 1549738"/>
              <a:gd name="connsiteY88" fmla="*/ 581025 h 1150144"/>
              <a:gd name="connsiteX89" fmla="*/ 1455102 w 1549738"/>
              <a:gd name="connsiteY89" fmla="*/ 602456 h 1150144"/>
              <a:gd name="connsiteX90" fmla="*/ 1440815 w 1549738"/>
              <a:gd name="connsiteY90" fmla="*/ 616744 h 1150144"/>
              <a:gd name="connsiteX91" fmla="*/ 1436052 w 1549738"/>
              <a:gd name="connsiteY91" fmla="*/ 623888 h 1150144"/>
              <a:gd name="connsiteX92" fmla="*/ 1428909 w 1549738"/>
              <a:gd name="connsiteY92" fmla="*/ 628650 h 1150144"/>
              <a:gd name="connsiteX93" fmla="*/ 1412240 w 1549738"/>
              <a:gd name="connsiteY93" fmla="*/ 638175 h 1150144"/>
              <a:gd name="connsiteX94" fmla="*/ 1405096 w 1549738"/>
              <a:gd name="connsiteY94" fmla="*/ 645319 h 1150144"/>
              <a:gd name="connsiteX95" fmla="*/ 1386046 w 1549738"/>
              <a:gd name="connsiteY95" fmla="*/ 661988 h 1150144"/>
              <a:gd name="connsiteX96" fmla="*/ 1378902 w 1549738"/>
              <a:gd name="connsiteY96" fmla="*/ 681038 h 1150144"/>
              <a:gd name="connsiteX97" fmla="*/ 1376521 w 1549738"/>
              <a:gd name="connsiteY97" fmla="*/ 716756 h 1150144"/>
              <a:gd name="connsiteX98" fmla="*/ 1374140 w 1549738"/>
              <a:gd name="connsiteY98" fmla="*/ 723900 h 1150144"/>
              <a:gd name="connsiteX99" fmla="*/ 1366996 w 1549738"/>
              <a:gd name="connsiteY99" fmla="*/ 726281 h 1150144"/>
              <a:gd name="connsiteX100" fmla="*/ 1359852 w 1549738"/>
              <a:gd name="connsiteY100" fmla="*/ 731044 h 1150144"/>
              <a:gd name="connsiteX101" fmla="*/ 1357471 w 1549738"/>
              <a:gd name="connsiteY101" fmla="*/ 738188 h 1150144"/>
              <a:gd name="connsiteX102" fmla="*/ 1350327 w 1549738"/>
              <a:gd name="connsiteY102" fmla="*/ 745331 h 1150144"/>
              <a:gd name="connsiteX103" fmla="*/ 1338421 w 1549738"/>
              <a:gd name="connsiteY103" fmla="*/ 766763 h 1150144"/>
              <a:gd name="connsiteX104" fmla="*/ 1326515 w 1549738"/>
              <a:gd name="connsiteY104" fmla="*/ 762000 h 1150144"/>
              <a:gd name="connsiteX105" fmla="*/ 1312227 w 1549738"/>
              <a:gd name="connsiteY105" fmla="*/ 752475 h 1150144"/>
              <a:gd name="connsiteX106" fmla="*/ 1305084 w 1549738"/>
              <a:gd name="connsiteY106" fmla="*/ 754856 h 1150144"/>
              <a:gd name="connsiteX107" fmla="*/ 1293177 w 1549738"/>
              <a:gd name="connsiteY107" fmla="*/ 771525 h 1150144"/>
              <a:gd name="connsiteX108" fmla="*/ 1288415 w 1549738"/>
              <a:gd name="connsiteY108" fmla="*/ 807244 h 1150144"/>
              <a:gd name="connsiteX109" fmla="*/ 1286034 w 1549738"/>
              <a:gd name="connsiteY109" fmla="*/ 819150 h 1150144"/>
              <a:gd name="connsiteX110" fmla="*/ 1283652 w 1549738"/>
              <a:gd name="connsiteY110" fmla="*/ 826294 h 1150144"/>
              <a:gd name="connsiteX111" fmla="*/ 1281271 w 1549738"/>
              <a:gd name="connsiteY111" fmla="*/ 850106 h 1150144"/>
              <a:gd name="connsiteX112" fmla="*/ 1278890 w 1549738"/>
              <a:gd name="connsiteY112" fmla="*/ 857250 h 1150144"/>
              <a:gd name="connsiteX113" fmla="*/ 1276509 w 1549738"/>
              <a:gd name="connsiteY113" fmla="*/ 904875 h 1150144"/>
              <a:gd name="connsiteX114" fmla="*/ 1281271 w 1549738"/>
              <a:gd name="connsiteY114" fmla="*/ 912019 h 1150144"/>
              <a:gd name="connsiteX115" fmla="*/ 1283652 w 1549738"/>
              <a:gd name="connsiteY115" fmla="*/ 921544 h 1150144"/>
              <a:gd name="connsiteX116" fmla="*/ 1288415 w 1549738"/>
              <a:gd name="connsiteY116" fmla="*/ 940594 h 1150144"/>
              <a:gd name="connsiteX117" fmla="*/ 1286034 w 1549738"/>
              <a:gd name="connsiteY117" fmla="*/ 976313 h 1150144"/>
              <a:gd name="connsiteX118" fmla="*/ 1281271 w 1549738"/>
              <a:gd name="connsiteY118" fmla="*/ 992981 h 1150144"/>
              <a:gd name="connsiteX119" fmla="*/ 1276509 w 1549738"/>
              <a:gd name="connsiteY119" fmla="*/ 1012031 h 1150144"/>
              <a:gd name="connsiteX120" fmla="*/ 1271746 w 1549738"/>
              <a:gd name="connsiteY120" fmla="*/ 1040606 h 1150144"/>
              <a:gd name="connsiteX121" fmla="*/ 1266984 w 1549738"/>
              <a:gd name="connsiteY121" fmla="*/ 1047750 h 1150144"/>
              <a:gd name="connsiteX122" fmla="*/ 1264602 w 1549738"/>
              <a:gd name="connsiteY122" fmla="*/ 1071563 h 1150144"/>
              <a:gd name="connsiteX123" fmla="*/ 1259840 w 1549738"/>
              <a:gd name="connsiteY123" fmla="*/ 1092994 h 1150144"/>
              <a:gd name="connsiteX124" fmla="*/ 1257459 w 1549738"/>
              <a:gd name="connsiteY124" fmla="*/ 1107281 h 1150144"/>
              <a:gd name="connsiteX125" fmla="*/ 1240790 w 1549738"/>
              <a:gd name="connsiteY125" fmla="*/ 1126331 h 1150144"/>
              <a:gd name="connsiteX126" fmla="*/ 1228884 w 1549738"/>
              <a:gd name="connsiteY126" fmla="*/ 1147763 h 1150144"/>
              <a:gd name="connsiteX127" fmla="*/ 1219359 w 1549738"/>
              <a:gd name="connsiteY127" fmla="*/ 1150144 h 1150144"/>
              <a:gd name="connsiteX128" fmla="*/ 1183640 w 1549738"/>
              <a:gd name="connsiteY128" fmla="*/ 1140619 h 1150144"/>
              <a:gd name="connsiteX129" fmla="*/ 1133634 w 1549738"/>
              <a:gd name="connsiteY129" fmla="*/ 1128713 h 1150144"/>
              <a:gd name="connsiteX130" fmla="*/ 1124109 w 1549738"/>
              <a:gd name="connsiteY130" fmla="*/ 1123950 h 1150144"/>
              <a:gd name="connsiteX131" fmla="*/ 1114584 w 1549738"/>
              <a:gd name="connsiteY131" fmla="*/ 1121569 h 1150144"/>
              <a:gd name="connsiteX132" fmla="*/ 1107440 w 1549738"/>
              <a:gd name="connsiteY132" fmla="*/ 1116806 h 1150144"/>
              <a:gd name="connsiteX133" fmla="*/ 1088390 w 1549738"/>
              <a:gd name="connsiteY133" fmla="*/ 1104900 h 1150144"/>
              <a:gd name="connsiteX134" fmla="*/ 1081246 w 1549738"/>
              <a:gd name="connsiteY134" fmla="*/ 1100138 h 1150144"/>
              <a:gd name="connsiteX135" fmla="*/ 1071721 w 1549738"/>
              <a:gd name="connsiteY135" fmla="*/ 1092994 h 1150144"/>
              <a:gd name="connsiteX136" fmla="*/ 1062196 w 1549738"/>
              <a:gd name="connsiteY136" fmla="*/ 1088231 h 1150144"/>
              <a:gd name="connsiteX137" fmla="*/ 1050290 w 1549738"/>
              <a:gd name="connsiteY137" fmla="*/ 1081088 h 1150144"/>
              <a:gd name="connsiteX138" fmla="*/ 1036002 w 1549738"/>
              <a:gd name="connsiteY138" fmla="*/ 1076325 h 1150144"/>
              <a:gd name="connsiteX139" fmla="*/ 1009809 w 1549738"/>
              <a:gd name="connsiteY139" fmla="*/ 1064419 h 1150144"/>
              <a:gd name="connsiteX140" fmla="*/ 997902 w 1549738"/>
              <a:gd name="connsiteY140" fmla="*/ 1057275 h 1150144"/>
              <a:gd name="connsiteX141" fmla="*/ 990759 w 1549738"/>
              <a:gd name="connsiteY141" fmla="*/ 1054894 h 1150144"/>
              <a:gd name="connsiteX142" fmla="*/ 955040 w 1549738"/>
              <a:gd name="connsiteY142" fmla="*/ 1035844 h 1150144"/>
              <a:gd name="connsiteX143" fmla="*/ 955040 w 1549738"/>
              <a:gd name="connsiteY143" fmla="*/ 1035844 h 1150144"/>
              <a:gd name="connsiteX144" fmla="*/ 945515 w 1549738"/>
              <a:gd name="connsiteY144" fmla="*/ 1028700 h 1150144"/>
              <a:gd name="connsiteX145" fmla="*/ 914559 w 1549738"/>
              <a:gd name="connsiteY145" fmla="*/ 1021556 h 1150144"/>
              <a:gd name="connsiteX146" fmla="*/ 900271 w 1549738"/>
              <a:gd name="connsiteY146" fmla="*/ 1012031 h 1150144"/>
              <a:gd name="connsiteX147" fmla="*/ 888365 w 1549738"/>
              <a:gd name="connsiteY147" fmla="*/ 1009650 h 1150144"/>
              <a:gd name="connsiteX148" fmla="*/ 855027 w 1549738"/>
              <a:gd name="connsiteY148" fmla="*/ 1000125 h 1150144"/>
              <a:gd name="connsiteX149" fmla="*/ 819309 w 1549738"/>
              <a:gd name="connsiteY149" fmla="*/ 997744 h 1150144"/>
              <a:gd name="connsiteX150" fmla="*/ 800259 w 1549738"/>
              <a:gd name="connsiteY150" fmla="*/ 995363 h 1150144"/>
              <a:gd name="connsiteX151" fmla="*/ 790734 w 1549738"/>
              <a:gd name="connsiteY151" fmla="*/ 992981 h 1150144"/>
              <a:gd name="connsiteX152" fmla="*/ 776446 w 1549738"/>
              <a:gd name="connsiteY152" fmla="*/ 990600 h 1150144"/>
              <a:gd name="connsiteX153" fmla="*/ 766921 w 1549738"/>
              <a:gd name="connsiteY153" fmla="*/ 985838 h 1150144"/>
              <a:gd name="connsiteX154" fmla="*/ 759777 w 1549738"/>
              <a:gd name="connsiteY154" fmla="*/ 983456 h 1150144"/>
              <a:gd name="connsiteX155" fmla="*/ 738346 w 1549738"/>
              <a:gd name="connsiteY155" fmla="*/ 976313 h 1150144"/>
              <a:gd name="connsiteX156" fmla="*/ 721677 w 1549738"/>
              <a:gd name="connsiteY156" fmla="*/ 966788 h 1150144"/>
              <a:gd name="connsiteX157" fmla="*/ 712152 w 1549738"/>
              <a:gd name="connsiteY157" fmla="*/ 964406 h 1150144"/>
              <a:gd name="connsiteX158" fmla="*/ 702627 w 1549738"/>
              <a:gd name="connsiteY158" fmla="*/ 957263 h 1150144"/>
              <a:gd name="connsiteX159" fmla="*/ 693102 w 1549738"/>
              <a:gd name="connsiteY159" fmla="*/ 952500 h 1150144"/>
              <a:gd name="connsiteX160" fmla="*/ 678815 w 1549738"/>
              <a:gd name="connsiteY160" fmla="*/ 942975 h 1150144"/>
              <a:gd name="connsiteX161" fmla="*/ 671671 w 1549738"/>
              <a:gd name="connsiteY161" fmla="*/ 933450 h 1150144"/>
              <a:gd name="connsiteX162" fmla="*/ 662146 w 1549738"/>
              <a:gd name="connsiteY162" fmla="*/ 931069 h 1150144"/>
              <a:gd name="connsiteX163" fmla="*/ 640715 w 1549738"/>
              <a:gd name="connsiteY163" fmla="*/ 916781 h 1150144"/>
              <a:gd name="connsiteX164" fmla="*/ 628809 w 1549738"/>
              <a:gd name="connsiteY164" fmla="*/ 912019 h 1150144"/>
              <a:gd name="connsiteX165" fmla="*/ 612140 w 1549738"/>
              <a:gd name="connsiteY165" fmla="*/ 900113 h 1150144"/>
              <a:gd name="connsiteX166" fmla="*/ 604996 w 1549738"/>
              <a:gd name="connsiteY166" fmla="*/ 892969 h 1150144"/>
              <a:gd name="connsiteX167" fmla="*/ 588327 w 1549738"/>
              <a:gd name="connsiteY167" fmla="*/ 890588 h 1150144"/>
              <a:gd name="connsiteX168" fmla="*/ 569277 w 1549738"/>
              <a:gd name="connsiteY168" fmla="*/ 883444 h 1150144"/>
              <a:gd name="connsiteX169" fmla="*/ 535940 w 1549738"/>
              <a:gd name="connsiteY169" fmla="*/ 873919 h 1150144"/>
              <a:gd name="connsiteX170" fmla="*/ 526415 w 1549738"/>
              <a:gd name="connsiteY170" fmla="*/ 871538 h 1150144"/>
              <a:gd name="connsiteX171" fmla="*/ 514509 w 1549738"/>
              <a:gd name="connsiteY171" fmla="*/ 864394 h 1150144"/>
              <a:gd name="connsiteX172" fmla="*/ 500221 w 1549738"/>
              <a:gd name="connsiteY172" fmla="*/ 859631 h 1150144"/>
              <a:gd name="connsiteX173" fmla="*/ 476409 w 1549738"/>
              <a:gd name="connsiteY173" fmla="*/ 852488 h 1150144"/>
              <a:gd name="connsiteX174" fmla="*/ 452596 w 1549738"/>
              <a:gd name="connsiteY174" fmla="*/ 842963 h 1150144"/>
              <a:gd name="connsiteX175" fmla="*/ 414496 w 1549738"/>
              <a:gd name="connsiteY175" fmla="*/ 840581 h 1150144"/>
              <a:gd name="connsiteX176" fmla="*/ 381159 w 1549738"/>
              <a:gd name="connsiteY176" fmla="*/ 838200 h 1150144"/>
              <a:gd name="connsiteX177" fmla="*/ 324009 w 1549738"/>
              <a:gd name="connsiteY177" fmla="*/ 845344 h 1150144"/>
              <a:gd name="connsiteX178" fmla="*/ 307340 w 1549738"/>
              <a:gd name="connsiteY178" fmla="*/ 850106 h 1150144"/>
              <a:gd name="connsiteX179" fmla="*/ 297815 w 1549738"/>
              <a:gd name="connsiteY179" fmla="*/ 852488 h 1150144"/>
              <a:gd name="connsiteX180" fmla="*/ 285909 w 1549738"/>
              <a:gd name="connsiteY180" fmla="*/ 854869 h 1150144"/>
              <a:gd name="connsiteX181" fmla="*/ 264477 w 1549738"/>
              <a:gd name="connsiteY181" fmla="*/ 859631 h 1150144"/>
              <a:gd name="connsiteX182" fmla="*/ 240665 w 1549738"/>
              <a:gd name="connsiteY182" fmla="*/ 864394 h 1150144"/>
              <a:gd name="connsiteX183" fmla="*/ 200184 w 1549738"/>
              <a:gd name="connsiteY183" fmla="*/ 859631 h 1150144"/>
              <a:gd name="connsiteX184" fmla="*/ 178752 w 1549738"/>
              <a:gd name="connsiteY184" fmla="*/ 852488 h 1150144"/>
              <a:gd name="connsiteX185" fmla="*/ 164465 w 1549738"/>
              <a:gd name="connsiteY185" fmla="*/ 850106 h 1150144"/>
              <a:gd name="connsiteX186" fmla="*/ 157321 w 1549738"/>
              <a:gd name="connsiteY186" fmla="*/ 842963 h 1150144"/>
              <a:gd name="connsiteX187" fmla="*/ 154940 w 1549738"/>
              <a:gd name="connsiteY187" fmla="*/ 833438 h 1150144"/>
              <a:gd name="connsiteX188" fmla="*/ 162084 w 1549738"/>
              <a:gd name="connsiteY188" fmla="*/ 852488 h 1150144"/>
              <a:gd name="connsiteX189" fmla="*/ 169227 w 1549738"/>
              <a:gd name="connsiteY189" fmla="*/ 876300 h 1150144"/>
              <a:gd name="connsiteX190" fmla="*/ 176371 w 1549738"/>
              <a:gd name="connsiteY190" fmla="*/ 881063 h 1150144"/>
              <a:gd name="connsiteX191" fmla="*/ 178752 w 1549738"/>
              <a:gd name="connsiteY191" fmla="*/ 888206 h 1150144"/>
              <a:gd name="connsiteX192" fmla="*/ 183515 w 1549738"/>
              <a:gd name="connsiteY192" fmla="*/ 895350 h 1150144"/>
              <a:gd name="connsiteX193" fmla="*/ 169227 w 1549738"/>
              <a:gd name="connsiteY193" fmla="*/ 938213 h 1150144"/>
              <a:gd name="connsiteX194" fmla="*/ 159702 w 1549738"/>
              <a:gd name="connsiteY194" fmla="*/ 942975 h 1150144"/>
              <a:gd name="connsiteX195" fmla="*/ 135890 w 1549738"/>
              <a:gd name="connsiteY195" fmla="*/ 947738 h 1150144"/>
              <a:gd name="connsiteX196" fmla="*/ 81121 w 1549738"/>
              <a:gd name="connsiteY196" fmla="*/ 935831 h 1150144"/>
              <a:gd name="connsiteX197" fmla="*/ 64452 w 1549738"/>
              <a:gd name="connsiteY197" fmla="*/ 928688 h 1150144"/>
              <a:gd name="connsiteX198" fmla="*/ 57309 w 1549738"/>
              <a:gd name="connsiteY198" fmla="*/ 926306 h 1150144"/>
              <a:gd name="connsiteX199" fmla="*/ 2540 w 1549738"/>
              <a:gd name="connsiteY199" fmla="*/ 923925 h 1150144"/>
              <a:gd name="connsiteX200" fmla="*/ 159 w 1549738"/>
              <a:gd name="connsiteY200" fmla="*/ 902494 h 1150144"/>
              <a:gd name="connsiteX201" fmla="*/ 16827 w 1549738"/>
              <a:gd name="connsiteY201" fmla="*/ 871538 h 1150144"/>
              <a:gd name="connsiteX202" fmla="*/ 59690 w 1549738"/>
              <a:gd name="connsiteY202" fmla="*/ 838200 h 1150144"/>
              <a:gd name="connsiteX203" fmla="*/ 76359 w 1549738"/>
              <a:gd name="connsiteY203" fmla="*/ 831056 h 1150144"/>
              <a:gd name="connsiteX204" fmla="*/ 90646 w 1549738"/>
              <a:gd name="connsiteY204" fmla="*/ 816769 h 1150144"/>
              <a:gd name="connsiteX205" fmla="*/ 97790 w 1549738"/>
              <a:gd name="connsiteY205" fmla="*/ 812006 h 1150144"/>
              <a:gd name="connsiteX206" fmla="*/ 109696 w 1549738"/>
              <a:gd name="connsiteY206" fmla="*/ 802481 h 1150144"/>
              <a:gd name="connsiteX207" fmla="*/ 131127 w 1549738"/>
              <a:gd name="connsiteY207" fmla="*/ 790575 h 1150144"/>
              <a:gd name="connsiteX208" fmla="*/ 193040 w 1549738"/>
              <a:gd name="connsiteY208" fmla="*/ 726281 h 1150144"/>
              <a:gd name="connsiteX209" fmla="*/ 202565 w 1549738"/>
              <a:gd name="connsiteY209" fmla="*/ 721519 h 1150144"/>
              <a:gd name="connsiteX210" fmla="*/ 216852 w 1549738"/>
              <a:gd name="connsiteY210" fmla="*/ 711994 h 1150144"/>
              <a:gd name="connsiteX211" fmla="*/ 254952 w 1549738"/>
              <a:gd name="connsiteY211" fmla="*/ 692944 h 1150144"/>
              <a:gd name="connsiteX212" fmla="*/ 271621 w 1549738"/>
              <a:gd name="connsiteY212" fmla="*/ 683419 h 1150144"/>
              <a:gd name="connsiteX213" fmla="*/ 309721 w 1549738"/>
              <a:gd name="connsiteY213" fmla="*/ 661988 h 1150144"/>
              <a:gd name="connsiteX214" fmla="*/ 328771 w 1549738"/>
              <a:gd name="connsiteY214" fmla="*/ 642938 h 1150144"/>
              <a:gd name="connsiteX215" fmla="*/ 340677 w 1549738"/>
              <a:gd name="connsiteY215" fmla="*/ 626269 h 1150144"/>
              <a:gd name="connsiteX216" fmla="*/ 354965 w 1549738"/>
              <a:gd name="connsiteY216" fmla="*/ 597694 h 1150144"/>
              <a:gd name="connsiteX217" fmla="*/ 362109 w 1549738"/>
              <a:gd name="connsiteY217" fmla="*/ 581025 h 1150144"/>
              <a:gd name="connsiteX218" fmla="*/ 416877 w 1549738"/>
              <a:gd name="connsiteY218" fmla="*/ 511969 h 1150144"/>
              <a:gd name="connsiteX219" fmla="*/ 424021 w 1549738"/>
              <a:gd name="connsiteY219" fmla="*/ 497681 h 1150144"/>
              <a:gd name="connsiteX220" fmla="*/ 428784 w 1549738"/>
              <a:gd name="connsiteY220" fmla="*/ 483394 h 1150144"/>
              <a:gd name="connsiteX221" fmla="*/ 447834 w 1549738"/>
              <a:gd name="connsiteY221" fmla="*/ 457200 h 1150144"/>
              <a:gd name="connsiteX222" fmla="*/ 464502 w 1549738"/>
              <a:gd name="connsiteY222" fmla="*/ 447675 h 1150144"/>
              <a:gd name="connsiteX223" fmla="*/ 483552 w 1549738"/>
              <a:gd name="connsiteY223" fmla="*/ 423863 h 1150144"/>
              <a:gd name="connsiteX224" fmla="*/ 490696 w 1549738"/>
              <a:gd name="connsiteY224" fmla="*/ 411956 h 1150144"/>
              <a:gd name="connsiteX225" fmla="*/ 519271 w 1549738"/>
              <a:gd name="connsiteY225" fmla="*/ 376238 h 1150144"/>
              <a:gd name="connsiteX226" fmla="*/ 526415 w 1549738"/>
              <a:gd name="connsiteY226" fmla="*/ 364331 h 1150144"/>
              <a:gd name="connsiteX227" fmla="*/ 557371 w 1549738"/>
              <a:gd name="connsiteY227" fmla="*/ 333375 h 1150144"/>
              <a:gd name="connsiteX228" fmla="*/ 564515 w 1549738"/>
              <a:gd name="connsiteY228" fmla="*/ 328613 h 1150144"/>
              <a:gd name="connsiteX229" fmla="*/ 588327 w 1549738"/>
              <a:gd name="connsiteY229" fmla="*/ 309563 h 1150144"/>
              <a:gd name="connsiteX230" fmla="*/ 595471 w 1549738"/>
              <a:gd name="connsiteY230" fmla="*/ 300038 h 1150144"/>
              <a:gd name="connsiteX231" fmla="*/ 616902 w 1549738"/>
              <a:gd name="connsiteY231" fmla="*/ 278606 h 1150144"/>
              <a:gd name="connsiteX232" fmla="*/ 624046 w 1549738"/>
              <a:gd name="connsiteY232" fmla="*/ 266700 h 1150144"/>
              <a:gd name="connsiteX233" fmla="*/ 628809 w 1549738"/>
              <a:gd name="connsiteY233" fmla="*/ 259556 h 1150144"/>
              <a:gd name="connsiteX234" fmla="*/ 638334 w 1549738"/>
              <a:gd name="connsiteY234" fmla="*/ 252413 h 1150144"/>
              <a:gd name="connsiteX235" fmla="*/ 647859 w 1549738"/>
              <a:gd name="connsiteY235" fmla="*/ 235744 h 1150144"/>
              <a:gd name="connsiteX236" fmla="*/ 655002 w 1549738"/>
              <a:gd name="connsiteY236" fmla="*/ 221456 h 1150144"/>
              <a:gd name="connsiteX237" fmla="*/ 657384 w 1549738"/>
              <a:gd name="connsiteY237" fmla="*/ 204788 h 1150144"/>
              <a:gd name="connsiteX238" fmla="*/ 664527 w 1549738"/>
              <a:gd name="connsiteY238" fmla="*/ 161925 h 1150144"/>
              <a:gd name="connsiteX239" fmla="*/ 657384 w 1549738"/>
              <a:gd name="connsiteY239" fmla="*/ 159544 h 1150144"/>
              <a:gd name="connsiteX240" fmla="*/ 635952 w 1549738"/>
              <a:gd name="connsiteY240" fmla="*/ 157163 h 1150144"/>
              <a:gd name="connsiteX241" fmla="*/ 557371 w 1549738"/>
              <a:gd name="connsiteY241" fmla="*/ 159544 h 1150144"/>
              <a:gd name="connsiteX242" fmla="*/ 531177 w 1549738"/>
              <a:gd name="connsiteY242" fmla="*/ 159544 h 1150144"/>
              <a:gd name="connsiteX243" fmla="*/ 528796 w 1549738"/>
              <a:gd name="connsiteY243" fmla="*/ 152400 h 1150144"/>
              <a:gd name="connsiteX244" fmla="*/ 524034 w 1549738"/>
              <a:gd name="connsiteY244" fmla="*/ 145256 h 1150144"/>
              <a:gd name="connsiteX245" fmla="*/ 526415 w 1549738"/>
              <a:gd name="connsiteY245" fmla="*/ 100013 h 1150144"/>
              <a:gd name="connsiteX246" fmla="*/ 533559 w 1549738"/>
              <a:gd name="connsiteY246" fmla="*/ 85725 h 1150144"/>
              <a:gd name="connsiteX247" fmla="*/ 571659 w 1549738"/>
              <a:gd name="connsiteY247" fmla="*/ 78581 h 115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549738" h="1150144">
                <a:moveTo>
                  <a:pt x="571659" y="78581"/>
                </a:moveTo>
                <a:cubicBezTo>
                  <a:pt x="579993" y="78184"/>
                  <a:pt x="579742" y="81432"/>
                  <a:pt x="583565" y="83344"/>
                </a:cubicBezTo>
                <a:cubicBezTo>
                  <a:pt x="586125" y="84624"/>
                  <a:pt x="588149" y="86826"/>
                  <a:pt x="590709" y="88106"/>
                </a:cubicBezTo>
                <a:cubicBezTo>
                  <a:pt x="592954" y="89229"/>
                  <a:pt x="595545" y="89499"/>
                  <a:pt x="597852" y="90488"/>
                </a:cubicBezTo>
                <a:cubicBezTo>
                  <a:pt x="601115" y="91886"/>
                  <a:pt x="604202" y="93663"/>
                  <a:pt x="607377" y="95250"/>
                </a:cubicBezTo>
                <a:cubicBezTo>
                  <a:pt x="608338" y="92369"/>
                  <a:pt x="612234" y="79561"/>
                  <a:pt x="614521" y="78581"/>
                </a:cubicBezTo>
                <a:cubicBezTo>
                  <a:pt x="618241" y="76987"/>
                  <a:pt x="622458" y="80169"/>
                  <a:pt x="626427" y="80963"/>
                </a:cubicBezTo>
                <a:cubicBezTo>
                  <a:pt x="628808" y="83344"/>
                  <a:pt x="631703" y="85304"/>
                  <a:pt x="633571" y="88106"/>
                </a:cubicBezTo>
                <a:cubicBezTo>
                  <a:pt x="634963" y="90195"/>
                  <a:pt x="633467" y="95605"/>
                  <a:pt x="635952" y="95250"/>
                </a:cubicBezTo>
                <a:cubicBezTo>
                  <a:pt x="641618" y="94441"/>
                  <a:pt x="650240" y="85725"/>
                  <a:pt x="650240" y="85725"/>
                </a:cubicBezTo>
                <a:cubicBezTo>
                  <a:pt x="658970" y="72628"/>
                  <a:pt x="650240" y="83740"/>
                  <a:pt x="662146" y="73819"/>
                </a:cubicBezTo>
                <a:cubicBezTo>
                  <a:pt x="674039" y="63909"/>
                  <a:pt x="663879" y="68479"/>
                  <a:pt x="676434" y="64294"/>
                </a:cubicBezTo>
                <a:cubicBezTo>
                  <a:pt x="678815" y="62706"/>
                  <a:pt x="681017" y="60811"/>
                  <a:pt x="683577" y="59531"/>
                </a:cubicBezTo>
                <a:cubicBezTo>
                  <a:pt x="685822" y="58408"/>
                  <a:pt x="688761" y="58718"/>
                  <a:pt x="690721" y="57150"/>
                </a:cubicBezTo>
                <a:cubicBezTo>
                  <a:pt x="692956" y="55362"/>
                  <a:pt x="693460" y="52030"/>
                  <a:pt x="695484" y="50006"/>
                </a:cubicBezTo>
                <a:cubicBezTo>
                  <a:pt x="697507" y="47983"/>
                  <a:pt x="700246" y="46831"/>
                  <a:pt x="702627" y="45244"/>
                </a:cubicBezTo>
                <a:cubicBezTo>
                  <a:pt x="703421" y="41275"/>
                  <a:pt x="704027" y="37264"/>
                  <a:pt x="705009" y="33338"/>
                </a:cubicBezTo>
                <a:cubicBezTo>
                  <a:pt x="705618" y="30903"/>
                  <a:pt x="705615" y="27969"/>
                  <a:pt x="707390" y="26194"/>
                </a:cubicBezTo>
                <a:cubicBezTo>
                  <a:pt x="711437" y="22147"/>
                  <a:pt x="716915" y="19844"/>
                  <a:pt x="721677" y="16669"/>
                </a:cubicBezTo>
                <a:lnTo>
                  <a:pt x="735965" y="7144"/>
                </a:lnTo>
                <a:cubicBezTo>
                  <a:pt x="738346" y="5556"/>
                  <a:pt x="740394" y="3286"/>
                  <a:pt x="743109" y="2381"/>
                </a:cubicBezTo>
                <a:lnTo>
                  <a:pt x="750252" y="0"/>
                </a:lnTo>
                <a:cubicBezTo>
                  <a:pt x="756644" y="1278"/>
                  <a:pt x="771264" y="3689"/>
                  <a:pt x="776446" y="7144"/>
                </a:cubicBezTo>
                <a:cubicBezTo>
                  <a:pt x="782394" y="11109"/>
                  <a:pt x="789876" y="17907"/>
                  <a:pt x="797877" y="19050"/>
                </a:cubicBezTo>
                <a:cubicBezTo>
                  <a:pt x="806556" y="20290"/>
                  <a:pt x="815340" y="20637"/>
                  <a:pt x="824071" y="21431"/>
                </a:cubicBezTo>
                <a:cubicBezTo>
                  <a:pt x="825659" y="23812"/>
                  <a:pt x="827707" y="25944"/>
                  <a:pt x="828834" y="28575"/>
                </a:cubicBezTo>
                <a:cubicBezTo>
                  <a:pt x="830123" y="31583"/>
                  <a:pt x="829400" y="35377"/>
                  <a:pt x="831215" y="38100"/>
                </a:cubicBezTo>
                <a:cubicBezTo>
                  <a:pt x="832803" y="40481"/>
                  <a:pt x="835540" y="42366"/>
                  <a:pt x="838359" y="42863"/>
                </a:cubicBezTo>
                <a:cubicBezTo>
                  <a:pt x="849330" y="44799"/>
                  <a:pt x="860584" y="44450"/>
                  <a:pt x="871696" y="45244"/>
                </a:cubicBezTo>
                <a:cubicBezTo>
                  <a:pt x="874077" y="46831"/>
                  <a:pt x="876955" y="47852"/>
                  <a:pt x="878840" y="50006"/>
                </a:cubicBezTo>
                <a:cubicBezTo>
                  <a:pt x="897030" y="70794"/>
                  <a:pt x="876802" y="63009"/>
                  <a:pt x="909796" y="66675"/>
                </a:cubicBezTo>
                <a:cubicBezTo>
                  <a:pt x="925382" y="71870"/>
                  <a:pt x="910085" y="64655"/>
                  <a:pt x="919321" y="76200"/>
                </a:cubicBezTo>
                <a:cubicBezTo>
                  <a:pt x="921109" y="78435"/>
                  <a:pt x="924084" y="79375"/>
                  <a:pt x="926465" y="80963"/>
                </a:cubicBezTo>
                <a:cubicBezTo>
                  <a:pt x="927259" y="83344"/>
                  <a:pt x="927724" y="85861"/>
                  <a:pt x="928846" y="88106"/>
                </a:cubicBezTo>
                <a:cubicBezTo>
                  <a:pt x="930126" y="90666"/>
                  <a:pt x="933495" y="92390"/>
                  <a:pt x="933609" y="95250"/>
                </a:cubicBezTo>
                <a:cubicBezTo>
                  <a:pt x="934308" y="112717"/>
                  <a:pt x="932021" y="130175"/>
                  <a:pt x="931227" y="147638"/>
                </a:cubicBezTo>
                <a:cubicBezTo>
                  <a:pt x="932815" y="151607"/>
                  <a:pt x="932325" y="157345"/>
                  <a:pt x="935990" y="159544"/>
                </a:cubicBezTo>
                <a:cubicBezTo>
                  <a:pt x="938444" y="161016"/>
                  <a:pt x="941110" y="156805"/>
                  <a:pt x="943134" y="154781"/>
                </a:cubicBezTo>
                <a:cubicBezTo>
                  <a:pt x="945157" y="152758"/>
                  <a:pt x="946476" y="150123"/>
                  <a:pt x="947896" y="147638"/>
                </a:cubicBezTo>
                <a:cubicBezTo>
                  <a:pt x="949657" y="144556"/>
                  <a:pt x="950149" y="140623"/>
                  <a:pt x="952659" y="138113"/>
                </a:cubicBezTo>
                <a:cubicBezTo>
                  <a:pt x="965326" y="125446"/>
                  <a:pt x="970801" y="128159"/>
                  <a:pt x="988377" y="126206"/>
                </a:cubicBezTo>
                <a:cubicBezTo>
                  <a:pt x="991552" y="124619"/>
                  <a:pt x="994639" y="122842"/>
                  <a:pt x="997902" y="121444"/>
                </a:cubicBezTo>
                <a:cubicBezTo>
                  <a:pt x="1013391" y="114807"/>
                  <a:pt x="1021434" y="120087"/>
                  <a:pt x="1043146" y="121444"/>
                </a:cubicBezTo>
                <a:cubicBezTo>
                  <a:pt x="1046321" y="122238"/>
                  <a:pt x="1049663" y="122536"/>
                  <a:pt x="1052671" y="123825"/>
                </a:cubicBezTo>
                <a:cubicBezTo>
                  <a:pt x="1055302" y="124952"/>
                  <a:pt x="1057100" y="127683"/>
                  <a:pt x="1059815" y="128588"/>
                </a:cubicBezTo>
                <a:cubicBezTo>
                  <a:pt x="1064395" y="130115"/>
                  <a:pt x="1069418" y="129798"/>
                  <a:pt x="1074102" y="130969"/>
                </a:cubicBezTo>
                <a:cubicBezTo>
                  <a:pt x="1100802" y="137643"/>
                  <a:pt x="1076614" y="133389"/>
                  <a:pt x="1100296" y="140494"/>
                </a:cubicBezTo>
                <a:cubicBezTo>
                  <a:pt x="1104173" y="141657"/>
                  <a:pt x="1108233" y="142081"/>
                  <a:pt x="1112202" y="142875"/>
                </a:cubicBezTo>
                <a:cubicBezTo>
                  <a:pt x="1124436" y="179568"/>
                  <a:pt x="1111364" y="147825"/>
                  <a:pt x="1207452" y="152400"/>
                </a:cubicBezTo>
                <a:cubicBezTo>
                  <a:pt x="1211643" y="152600"/>
                  <a:pt x="1221290" y="158331"/>
                  <a:pt x="1224121" y="159544"/>
                </a:cubicBezTo>
                <a:cubicBezTo>
                  <a:pt x="1226428" y="160533"/>
                  <a:pt x="1228958" y="160936"/>
                  <a:pt x="1231265" y="161925"/>
                </a:cubicBezTo>
                <a:cubicBezTo>
                  <a:pt x="1234528" y="163323"/>
                  <a:pt x="1237527" y="165290"/>
                  <a:pt x="1240790" y="166688"/>
                </a:cubicBezTo>
                <a:cubicBezTo>
                  <a:pt x="1246497" y="169134"/>
                  <a:pt x="1251420" y="169725"/>
                  <a:pt x="1257459" y="171450"/>
                </a:cubicBezTo>
                <a:cubicBezTo>
                  <a:pt x="1259872" y="172139"/>
                  <a:pt x="1262189" y="173141"/>
                  <a:pt x="1264602" y="173831"/>
                </a:cubicBezTo>
                <a:cubicBezTo>
                  <a:pt x="1285540" y="179814"/>
                  <a:pt x="1264136" y="172883"/>
                  <a:pt x="1281271" y="178594"/>
                </a:cubicBezTo>
                <a:cubicBezTo>
                  <a:pt x="1284446" y="183356"/>
                  <a:pt x="1285366" y="191071"/>
                  <a:pt x="1290796" y="192881"/>
                </a:cubicBezTo>
                <a:cubicBezTo>
                  <a:pt x="1308757" y="198870"/>
                  <a:pt x="1286615" y="190791"/>
                  <a:pt x="1305084" y="200025"/>
                </a:cubicBezTo>
                <a:cubicBezTo>
                  <a:pt x="1307329" y="201147"/>
                  <a:pt x="1309846" y="201612"/>
                  <a:pt x="1312227" y="202406"/>
                </a:cubicBezTo>
                <a:cubicBezTo>
                  <a:pt x="1318673" y="206704"/>
                  <a:pt x="1321340" y="208909"/>
                  <a:pt x="1328896" y="211931"/>
                </a:cubicBezTo>
                <a:cubicBezTo>
                  <a:pt x="1333557" y="213795"/>
                  <a:pt x="1343184" y="216694"/>
                  <a:pt x="1343184" y="216694"/>
                </a:cubicBezTo>
                <a:cubicBezTo>
                  <a:pt x="1356254" y="236301"/>
                  <a:pt x="1339166" y="213834"/>
                  <a:pt x="1355090" y="226219"/>
                </a:cubicBezTo>
                <a:cubicBezTo>
                  <a:pt x="1360406" y="230354"/>
                  <a:pt x="1369377" y="240506"/>
                  <a:pt x="1369377" y="240506"/>
                </a:cubicBezTo>
                <a:cubicBezTo>
                  <a:pt x="1375041" y="257493"/>
                  <a:pt x="1367010" y="236956"/>
                  <a:pt x="1378902" y="254794"/>
                </a:cubicBezTo>
                <a:cubicBezTo>
                  <a:pt x="1384692" y="263479"/>
                  <a:pt x="1376366" y="262381"/>
                  <a:pt x="1388427" y="269081"/>
                </a:cubicBezTo>
                <a:cubicBezTo>
                  <a:pt x="1394021" y="272188"/>
                  <a:pt x="1417276" y="277484"/>
                  <a:pt x="1421765" y="278606"/>
                </a:cubicBezTo>
                <a:cubicBezTo>
                  <a:pt x="1451536" y="286049"/>
                  <a:pt x="1414525" y="276539"/>
                  <a:pt x="1438434" y="283369"/>
                </a:cubicBezTo>
                <a:cubicBezTo>
                  <a:pt x="1441581" y="284268"/>
                  <a:pt x="1444784" y="284956"/>
                  <a:pt x="1447959" y="285750"/>
                </a:cubicBezTo>
                <a:cubicBezTo>
                  <a:pt x="1452721" y="288925"/>
                  <a:pt x="1456743" y="293702"/>
                  <a:pt x="1462246" y="295275"/>
                </a:cubicBezTo>
                <a:lnTo>
                  <a:pt x="1478915" y="300038"/>
                </a:lnTo>
                <a:cubicBezTo>
                  <a:pt x="1481319" y="300759"/>
                  <a:pt x="1483613" y="301855"/>
                  <a:pt x="1486059" y="302419"/>
                </a:cubicBezTo>
                <a:cubicBezTo>
                  <a:pt x="1493946" y="304239"/>
                  <a:pt x="1501934" y="305594"/>
                  <a:pt x="1509871" y="307181"/>
                </a:cubicBezTo>
                <a:cubicBezTo>
                  <a:pt x="1513046" y="311944"/>
                  <a:pt x="1517586" y="316039"/>
                  <a:pt x="1519396" y="321469"/>
                </a:cubicBezTo>
                <a:cubicBezTo>
                  <a:pt x="1522068" y="329486"/>
                  <a:pt x="1521830" y="329897"/>
                  <a:pt x="1526540" y="338138"/>
                </a:cubicBezTo>
                <a:cubicBezTo>
                  <a:pt x="1532502" y="348570"/>
                  <a:pt x="1530566" y="341513"/>
                  <a:pt x="1533684" y="352425"/>
                </a:cubicBezTo>
                <a:cubicBezTo>
                  <a:pt x="1534583" y="355572"/>
                  <a:pt x="1535480" y="358730"/>
                  <a:pt x="1536065" y="361950"/>
                </a:cubicBezTo>
                <a:cubicBezTo>
                  <a:pt x="1537318" y="368840"/>
                  <a:pt x="1537335" y="378779"/>
                  <a:pt x="1540827" y="385763"/>
                </a:cubicBezTo>
                <a:cubicBezTo>
                  <a:pt x="1542107" y="388323"/>
                  <a:pt x="1544002" y="390525"/>
                  <a:pt x="1545590" y="392906"/>
                </a:cubicBezTo>
                <a:cubicBezTo>
                  <a:pt x="1551476" y="410566"/>
                  <a:pt x="1550756" y="405432"/>
                  <a:pt x="1545590" y="438150"/>
                </a:cubicBezTo>
                <a:cubicBezTo>
                  <a:pt x="1545144" y="440977"/>
                  <a:pt x="1542415" y="442913"/>
                  <a:pt x="1540827" y="445294"/>
                </a:cubicBezTo>
                <a:cubicBezTo>
                  <a:pt x="1535444" y="472209"/>
                  <a:pt x="1541720" y="439040"/>
                  <a:pt x="1536065" y="478631"/>
                </a:cubicBezTo>
                <a:cubicBezTo>
                  <a:pt x="1535493" y="482638"/>
                  <a:pt x="1534256" y="486531"/>
                  <a:pt x="1533684" y="490538"/>
                </a:cubicBezTo>
                <a:cubicBezTo>
                  <a:pt x="1532667" y="497653"/>
                  <a:pt x="1533045" y="504996"/>
                  <a:pt x="1531302" y="511969"/>
                </a:cubicBezTo>
                <a:cubicBezTo>
                  <a:pt x="1530608" y="514745"/>
                  <a:pt x="1528564" y="517089"/>
                  <a:pt x="1526540" y="519113"/>
                </a:cubicBezTo>
                <a:cubicBezTo>
                  <a:pt x="1523590" y="522063"/>
                  <a:pt x="1513924" y="528317"/>
                  <a:pt x="1509871" y="531019"/>
                </a:cubicBezTo>
                <a:cubicBezTo>
                  <a:pt x="1508284" y="533400"/>
                  <a:pt x="1506271" y="535548"/>
                  <a:pt x="1505109" y="538163"/>
                </a:cubicBezTo>
                <a:cubicBezTo>
                  <a:pt x="1503070" y="542750"/>
                  <a:pt x="1503131" y="548273"/>
                  <a:pt x="1500346" y="552450"/>
                </a:cubicBezTo>
                <a:lnTo>
                  <a:pt x="1490821" y="566738"/>
                </a:lnTo>
                <a:cubicBezTo>
                  <a:pt x="1489234" y="569119"/>
                  <a:pt x="1488082" y="571858"/>
                  <a:pt x="1486059" y="573881"/>
                </a:cubicBezTo>
                <a:cubicBezTo>
                  <a:pt x="1483678" y="576262"/>
                  <a:pt x="1481472" y="578833"/>
                  <a:pt x="1478915" y="581025"/>
                </a:cubicBezTo>
                <a:cubicBezTo>
                  <a:pt x="1469354" y="589220"/>
                  <a:pt x="1463114" y="590437"/>
                  <a:pt x="1455102" y="602456"/>
                </a:cubicBezTo>
                <a:cubicBezTo>
                  <a:pt x="1443881" y="619289"/>
                  <a:pt x="1458534" y="599025"/>
                  <a:pt x="1440815" y="616744"/>
                </a:cubicBezTo>
                <a:cubicBezTo>
                  <a:pt x="1438791" y="618768"/>
                  <a:pt x="1438076" y="621864"/>
                  <a:pt x="1436052" y="623888"/>
                </a:cubicBezTo>
                <a:cubicBezTo>
                  <a:pt x="1434029" y="625911"/>
                  <a:pt x="1431394" y="627230"/>
                  <a:pt x="1428909" y="628650"/>
                </a:cubicBezTo>
                <a:cubicBezTo>
                  <a:pt x="1421504" y="632882"/>
                  <a:pt x="1418565" y="632904"/>
                  <a:pt x="1412240" y="638175"/>
                </a:cubicBezTo>
                <a:cubicBezTo>
                  <a:pt x="1409653" y="640331"/>
                  <a:pt x="1407588" y="643054"/>
                  <a:pt x="1405096" y="645319"/>
                </a:cubicBezTo>
                <a:cubicBezTo>
                  <a:pt x="1398853" y="650995"/>
                  <a:pt x="1392396" y="656432"/>
                  <a:pt x="1386046" y="661988"/>
                </a:cubicBezTo>
                <a:cubicBezTo>
                  <a:pt x="1382401" y="669280"/>
                  <a:pt x="1379766" y="672827"/>
                  <a:pt x="1378902" y="681038"/>
                </a:cubicBezTo>
                <a:cubicBezTo>
                  <a:pt x="1377653" y="692905"/>
                  <a:pt x="1377839" y="704897"/>
                  <a:pt x="1376521" y="716756"/>
                </a:cubicBezTo>
                <a:cubicBezTo>
                  <a:pt x="1376244" y="719251"/>
                  <a:pt x="1375915" y="722125"/>
                  <a:pt x="1374140" y="723900"/>
                </a:cubicBezTo>
                <a:cubicBezTo>
                  <a:pt x="1372365" y="725675"/>
                  <a:pt x="1369377" y="725487"/>
                  <a:pt x="1366996" y="726281"/>
                </a:cubicBezTo>
                <a:cubicBezTo>
                  <a:pt x="1364615" y="727869"/>
                  <a:pt x="1361640" y="728809"/>
                  <a:pt x="1359852" y="731044"/>
                </a:cubicBezTo>
                <a:cubicBezTo>
                  <a:pt x="1358284" y="733004"/>
                  <a:pt x="1358863" y="736099"/>
                  <a:pt x="1357471" y="738188"/>
                </a:cubicBezTo>
                <a:cubicBezTo>
                  <a:pt x="1355603" y="740990"/>
                  <a:pt x="1352708" y="742950"/>
                  <a:pt x="1350327" y="745331"/>
                </a:cubicBezTo>
                <a:cubicBezTo>
                  <a:pt x="1344500" y="762814"/>
                  <a:pt x="1349115" y="756069"/>
                  <a:pt x="1338421" y="766763"/>
                </a:cubicBezTo>
                <a:cubicBezTo>
                  <a:pt x="1334452" y="765175"/>
                  <a:pt x="1330268" y="764047"/>
                  <a:pt x="1326515" y="762000"/>
                </a:cubicBezTo>
                <a:cubicBezTo>
                  <a:pt x="1321490" y="759259"/>
                  <a:pt x="1312227" y="752475"/>
                  <a:pt x="1312227" y="752475"/>
                </a:cubicBezTo>
                <a:cubicBezTo>
                  <a:pt x="1309846" y="753269"/>
                  <a:pt x="1307012" y="753249"/>
                  <a:pt x="1305084" y="754856"/>
                </a:cubicBezTo>
                <a:cubicBezTo>
                  <a:pt x="1302869" y="756702"/>
                  <a:pt x="1295349" y="768268"/>
                  <a:pt x="1293177" y="771525"/>
                </a:cubicBezTo>
                <a:cubicBezTo>
                  <a:pt x="1291021" y="790933"/>
                  <a:pt x="1291468" y="790449"/>
                  <a:pt x="1288415" y="807244"/>
                </a:cubicBezTo>
                <a:cubicBezTo>
                  <a:pt x="1287691" y="811226"/>
                  <a:pt x="1287016" y="815224"/>
                  <a:pt x="1286034" y="819150"/>
                </a:cubicBezTo>
                <a:cubicBezTo>
                  <a:pt x="1285425" y="821585"/>
                  <a:pt x="1284446" y="823913"/>
                  <a:pt x="1283652" y="826294"/>
                </a:cubicBezTo>
                <a:cubicBezTo>
                  <a:pt x="1282858" y="834231"/>
                  <a:pt x="1282484" y="842222"/>
                  <a:pt x="1281271" y="850106"/>
                </a:cubicBezTo>
                <a:cubicBezTo>
                  <a:pt x="1280889" y="852587"/>
                  <a:pt x="1279107" y="854749"/>
                  <a:pt x="1278890" y="857250"/>
                </a:cubicBezTo>
                <a:cubicBezTo>
                  <a:pt x="1277513" y="873085"/>
                  <a:pt x="1277303" y="889000"/>
                  <a:pt x="1276509" y="904875"/>
                </a:cubicBezTo>
                <a:cubicBezTo>
                  <a:pt x="1278096" y="907256"/>
                  <a:pt x="1280144" y="909388"/>
                  <a:pt x="1281271" y="912019"/>
                </a:cubicBezTo>
                <a:cubicBezTo>
                  <a:pt x="1282560" y="915027"/>
                  <a:pt x="1282942" y="918349"/>
                  <a:pt x="1283652" y="921544"/>
                </a:cubicBezTo>
                <a:cubicBezTo>
                  <a:pt x="1287483" y="938781"/>
                  <a:pt x="1284161" y="927830"/>
                  <a:pt x="1288415" y="940594"/>
                </a:cubicBezTo>
                <a:cubicBezTo>
                  <a:pt x="1287621" y="952500"/>
                  <a:pt x="1287283" y="964446"/>
                  <a:pt x="1286034" y="976313"/>
                </a:cubicBezTo>
                <a:cubicBezTo>
                  <a:pt x="1285354" y="982768"/>
                  <a:pt x="1282914" y="986955"/>
                  <a:pt x="1281271" y="992981"/>
                </a:cubicBezTo>
                <a:cubicBezTo>
                  <a:pt x="1279549" y="999296"/>
                  <a:pt x="1277321" y="1005536"/>
                  <a:pt x="1276509" y="1012031"/>
                </a:cubicBezTo>
                <a:cubicBezTo>
                  <a:pt x="1275984" y="1016228"/>
                  <a:pt x="1274522" y="1034129"/>
                  <a:pt x="1271746" y="1040606"/>
                </a:cubicBezTo>
                <a:cubicBezTo>
                  <a:pt x="1270619" y="1043237"/>
                  <a:pt x="1268571" y="1045369"/>
                  <a:pt x="1266984" y="1047750"/>
                </a:cubicBezTo>
                <a:cubicBezTo>
                  <a:pt x="1266190" y="1055688"/>
                  <a:pt x="1265656" y="1063656"/>
                  <a:pt x="1264602" y="1071563"/>
                </a:cubicBezTo>
                <a:cubicBezTo>
                  <a:pt x="1262938" y="1084042"/>
                  <a:pt x="1262104" y="1081674"/>
                  <a:pt x="1259840" y="1092994"/>
                </a:cubicBezTo>
                <a:cubicBezTo>
                  <a:pt x="1258893" y="1097728"/>
                  <a:pt x="1259316" y="1102824"/>
                  <a:pt x="1257459" y="1107281"/>
                </a:cubicBezTo>
                <a:cubicBezTo>
                  <a:pt x="1252116" y="1120105"/>
                  <a:pt x="1249812" y="1120317"/>
                  <a:pt x="1240790" y="1126331"/>
                </a:cubicBezTo>
                <a:cubicBezTo>
                  <a:pt x="1238775" y="1132377"/>
                  <a:pt x="1234839" y="1146274"/>
                  <a:pt x="1228884" y="1147763"/>
                </a:cubicBezTo>
                <a:lnTo>
                  <a:pt x="1219359" y="1150144"/>
                </a:lnTo>
                <a:cubicBezTo>
                  <a:pt x="1161871" y="1143757"/>
                  <a:pt x="1227145" y="1153509"/>
                  <a:pt x="1183640" y="1140619"/>
                </a:cubicBezTo>
                <a:cubicBezTo>
                  <a:pt x="1167211" y="1135751"/>
                  <a:pt x="1133634" y="1128713"/>
                  <a:pt x="1133634" y="1128713"/>
                </a:cubicBezTo>
                <a:cubicBezTo>
                  <a:pt x="1130459" y="1127125"/>
                  <a:pt x="1127433" y="1125196"/>
                  <a:pt x="1124109" y="1123950"/>
                </a:cubicBezTo>
                <a:cubicBezTo>
                  <a:pt x="1121045" y="1122801"/>
                  <a:pt x="1117592" y="1122858"/>
                  <a:pt x="1114584" y="1121569"/>
                </a:cubicBezTo>
                <a:cubicBezTo>
                  <a:pt x="1111953" y="1120442"/>
                  <a:pt x="1109821" y="1118394"/>
                  <a:pt x="1107440" y="1116806"/>
                </a:cubicBezTo>
                <a:cubicBezTo>
                  <a:pt x="1096016" y="1099673"/>
                  <a:pt x="1112192" y="1120766"/>
                  <a:pt x="1088390" y="1104900"/>
                </a:cubicBezTo>
                <a:cubicBezTo>
                  <a:pt x="1086009" y="1103313"/>
                  <a:pt x="1083575" y="1101801"/>
                  <a:pt x="1081246" y="1100138"/>
                </a:cubicBezTo>
                <a:cubicBezTo>
                  <a:pt x="1078016" y="1097831"/>
                  <a:pt x="1075086" y="1095098"/>
                  <a:pt x="1071721" y="1092994"/>
                </a:cubicBezTo>
                <a:cubicBezTo>
                  <a:pt x="1068711" y="1091113"/>
                  <a:pt x="1065299" y="1089955"/>
                  <a:pt x="1062196" y="1088231"/>
                </a:cubicBezTo>
                <a:cubicBezTo>
                  <a:pt x="1058150" y="1085983"/>
                  <a:pt x="1054503" y="1083003"/>
                  <a:pt x="1050290" y="1081088"/>
                </a:cubicBezTo>
                <a:cubicBezTo>
                  <a:pt x="1045720" y="1079011"/>
                  <a:pt x="1036002" y="1076325"/>
                  <a:pt x="1036002" y="1076325"/>
                </a:cubicBezTo>
                <a:cubicBezTo>
                  <a:pt x="1018348" y="1064555"/>
                  <a:pt x="1027328" y="1067922"/>
                  <a:pt x="1009809" y="1064419"/>
                </a:cubicBezTo>
                <a:cubicBezTo>
                  <a:pt x="1005840" y="1062038"/>
                  <a:pt x="1002042" y="1059345"/>
                  <a:pt x="997902" y="1057275"/>
                </a:cubicBezTo>
                <a:cubicBezTo>
                  <a:pt x="995657" y="1056153"/>
                  <a:pt x="993004" y="1056016"/>
                  <a:pt x="990759" y="1054894"/>
                </a:cubicBezTo>
                <a:cubicBezTo>
                  <a:pt x="978690" y="1048859"/>
                  <a:pt x="966946" y="1042194"/>
                  <a:pt x="955040" y="1035844"/>
                </a:cubicBezTo>
                <a:lnTo>
                  <a:pt x="955040" y="1035844"/>
                </a:lnTo>
                <a:cubicBezTo>
                  <a:pt x="951865" y="1033463"/>
                  <a:pt x="949258" y="1030021"/>
                  <a:pt x="945515" y="1028700"/>
                </a:cubicBezTo>
                <a:cubicBezTo>
                  <a:pt x="935529" y="1025175"/>
                  <a:pt x="924878" y="1023937"/>
                  <a:pt x="914559" y="1021556"/>
                </a:cubicBezTo>
                <a:cubicBezTo>
                  <a:pt x="909796" y="1018381"/>
                  <a:pt x="905884" y="1013153"/>
                  <a:pt x="900271" y="1012031"/>
                </a:cubicBezTo>
                <a:cubicBezTo>
                  <a:pt x="896302" y="1011237"/>
                  <a:pt x="892291" y="1010632"/>
                  <a:pt x="888365" y="1009650"/>
                </a:cubicBezTo>
                <a:cubicBezTo>
                  <a:pt x="868818" y="1004764"/>
                  <a:pt x="897406" y="1006645"/>
                  <a:pt x="855027" y="1000125"/>
                </a:cubicBezTo>
                <a:cubicBezTo>
                  <a:pt x="843233" y="998311"/>
                  <a:pt x="831197" y="998778"/>
                  <a:pt x="819309" y="997744"/>
                </a:cubicBezTo>
                <a:cubicBezTo>
                  <a:pt x="812934" y="997190"/>
                  <a:pt x="806609" y="996157"/>
                  <a:pt x="800259" y="995363"/>
                </a:cubicBezTo>
                <a:cubicBezTo>
                  <a:pt x="797084" y="994569"/>
                  <a:pt x="793943" y="993623"/>
                  <a:pt x="790734" y="992981"/>
                </a:cubicBezTo>
                <a:cubicBezTo>
                  <a:pt x="785999" y="992034"/>
                  <a:pt x="781071" y="991987"/>
                  <a:pt x="776446" y="990600"/>
                </a:cubicBezTo>
                <a:cubicBezTo>
                  <a:pt x="773046" y="989580"/>
                  <a:pt x="770184" y="987236"/>
                  <a:pt x="766921" y="985838"/>
                </a:cubicBezTo>
                <a:cubicBezTo>
                  <a:pt x="764614" y="984849"/>
                  <a:pt x="762127" y="984337"/>
                  <a:pt x="759777" y="983456"/>
                </a:cubicBezTo>
                <a:cubicBezTo>
                  <a:pt x="741850" y="976733"/>
                  <a:pt x="754301" y="980301"/>
                  <a:pt x="738346" y="976313"/>
                </a:cubicBezTo>
                <a:cubicBezTo>
                  <a:pt x="732790" y="973138"/>
                  <a:pt x="727503" y="969436"/>
                  <a:pt x="721677" y="966788"/>
                </a:cubicBezTo>
                <a:cubicBezTo>
                  <a:pt x="718698" y="965434"/>
                  <a:pt x="715079" y="965870"/>
                  <a:pt x="712152" y="964406"/>
                </a:cubicBezTo>
                <a:cubicBezTo>
                  <a:pt x="708602" y="962631"/>
                  <a:pt x="705992" y="959366"/>
                  <a:pt x="702627" y="957263"/>
                </a:cubicBezTo>
                <a:cubicBezTo>
                  <a:pt x="699617" y="955382"/>
                  <a:pt x="696146" y="954326"/>
                  <a:pt x="693102" y="952500"/>
                </a:cubicBezTo>
                <a:cubicBezTo>
                  <a:pt x="688194" y="949555"/>
                  <a:pt x="682249" y="947554"/>
                  <a:pt x="678815" y="942975"/>
                </a:cubicBezTo>
                <a:cubicBezTo>
                  <a:pt x="676434" y="939800"/>
                  <a:pt x="674901" y="935757"/>
                  <a:pt x="671671" y="933450"/>
                </a:cubicBezTo>
                <a:cubicBezTo>
                  <a:pt x="669008" y="931548"/>
                  <a:pt x="665321" y="931863"/>
                  <a:pt x="662146" y="931069"/>
                </a:cubicBezTo>
                <a:cubicBezTo>
                  <a:pt x="655002" y="926306"/>
                  <a:pt x="648169" y="921041"/>
                  <a:pt x="640715" y="916781"/>
                </a:cubicBezTo>
                <a:cubicBezTo>
                  <a:pt x="637004" y="914660"/>
                  <a:pt x="632501" y="914173"/>
                  <a:pt x="628809" y="912019"/>
                </a:cubicBezTo>
                <a:cubicBezTo>
                  <a:pt x="622911" y="908579"/>
                  <a:pt x="617472" y="904378"/>
                  <a:pt x="612140" y="900113"/>
                </a:cubicBezTo>
                <a:cubicBezTo>
                  <a:pt x="609510" y="898009"/>
                  <a:pt x="608123" y="894220"/>
                  <a:pt x="604996" y="892969"/>
                </a:cubicBezTo>
                <a:cubicBezTo>
                  <a:pt x="599785" y="890885"/>
                  <a:pt x="593883" y="891382"/>
                  <a:pt x="588327" y="890588"/>
                </a:cubicBezTo>
                <a:cubicBezTo>
                  <a:pt x="576188" y="882494"/>
                  <a:pt x="586293" y="887922"/>
                  <a:pt x="569277" y="883444"/>
                </a:cubicBezTo>
                <a:cubicBezTo>
                  <a:pt x="558100" y="880503"/>
                  <a:pt x="547075" y="877012"/>
                  <a:pt x="535940" y="873919"/>
                </a:cubicBezTo>
                <a:cubicBezTo>
                  <a:pt x="532787" y="873043"/>
                  <a:pt x="529590" y="872332"/>
                  <a:pt x="526415" y="871538"/>
                </a:cubicBezTo>
                <a:cubicBezTo>
                  <a:pt x="522446" y="869157"/>
                  <a:pt x="518722" y="866309"/>
                  <a:pt x="514509" y="864394"/>
                </a:cubicBezTo>
                <a:cubicBezTo>
                  <a:pt x="509939" y="862316"/>
                  <a:pt x="505013" y="861128"/>
                  <a:pt x="500221" y="859631"/>
                </a:cubicBezTo>
                <a:cubicBezTo>
                  <a:pt x="492311" y="857159"/>
                  <a:pt x="484231" y="855225"/>
                  <a:pt x="476409" y="852488"/>
                </a:cubicBezTo>
                <a:cubicBezTo>
                  <a:pt x="468340" y="849664"/>
                  <a:pt x="460991" y="844578"/>
                  <a:pt x="452596" y="842963"/>
                </a:cubicBezTo>
                <a:cubicBezTo>
                  <a:pt x="440100" y="840560"/>
                  <a:pt x="427193" y="841428"/>
                  <a:pt x="414496" y="840581"/>
                </a:cubicBezTo>
                <a:lnTo>
                  <a:pt x="381159" y="838200"/>
                </a:lnTo>
                <a:cubicBezTo>
                  <a:pt x="362109" y="840581"/>
                  <a:pt x="342962" y="842287"/>
                  <a:pt x="324009" y="845344"/>
                </a:cubicBezTo>
                <a:cubicBezTo>
                  <a:pt x="318304" y="846264"/>
                  <a:pt x="312915" y="848586"/>
                  <a:pt x="307340" y="850106"/>
                </a:cubicBezTo>
                <a:cubicBezTo>
                  <a:pt x="304183" y="850967"/>
                  <a:pt x="301010" y="851778"/>
                  <a:pt x="297815" y="852488"/>
                </a:cubicBezTo>
                <a:cubicBezTo>
                  <a:pt x="293864" y="853366"/>
                  <a:pt x="289866" y="854021"/>
                  <a:pt x="285909" y="854869"/>
                </a:cubicBezTo>
                <a:cubicBezTo>
                  <a:pt x="278753" y="856402"/>
                  <a:pt x="271653" y="858196"/>
                  <a:pt x="264477" y="859631"/>
                </a:cubicBezTo>
                <a:cubicBezTo>
                  <a:pt x="235296" y="865467"/>
                  <a:pt x="262782" y="858865"/>
                  <a:pt x="240665" y="864394"/>
                </a:cubicBezTo>
                <a:cubicBezTo>
                  <a:pt x="227171" y="862806"/>
                  <a:pt x="213526" y="862197"/>
                  <a:pt x="200184" y="859631"/>
                </a:cubicBezTo>
                <a:cubicBezTo>
                  <a:pt x="192789" y="858209"/>
                  <a:pt x="186028" y="854428"/>
                  <a:pt x="178752" y="852488"/>
                </a:cubicBezTo>
                <a:cubicBezTo>
                  <a:pt x="174087" y="851244"/>
                  <a:pt x="169227" y="850900"/>
                  <a:pt x="164465" y="850106"/>
                </a:cubicBezTo>
                <a:cubicBezTo>
                  <a:pt x="162084" y="847725"/>
                  <a:pt x="158992" y="845887"/>
                  <a:pt x="157321" y="842963"/>
                </a:cubicBezTo>
                <a:cubicBezTo>
                  <a:pt x="155697" y="840122"/>
                  <a:pt x="153791" y="830374"/>
                  <a:pt x="154940" y="833438"/>
                </a:cubicBezTo>
                <a:cubicBezTo>
                  <a:pt x="157321" y="839788"/>
                  <a:pt x="159939" y="846054"/>
                  <a:pt x="162084" y="852488"/>
                </a:cubicBezTo>
                <a:cubicBezTo>
                  <a:pt x="163446" y="856573"/>
                  <a:pt x="166861" y="874723"/>
                  <a:pt x="169227" y="876300"/>
                </a:cubicBezTo>
                <a:lnTo>
                  <a:pt x="176371" y="881063"/>
                </a:lnTo>
                <a:cubicBezTo>
                  <a:pt x="177165" y="883444"/>
                  <a:pt x="177630" y="885961"/>
                  <a:pt x="178752" y="888206"/>
                </a:cubicBezTo>
                <a:cubicBezTo>
                  <a:pt x="180032" y="890766"/>
                  <a:pt x="183515" y="892488"/>
                  <a:pt x="183515" y="895350"/>
                </a:cubicBezTo>
                <a:cubicBezTo>
                  <a:pt x="183515" y="914123"/>
                  <a:pt x="182578" y="926530"/>
                  <a:pt x="169227" y="938213"/>
                </a:cubicBezTo>
                <a:cubicBezTo>
                  <a:pt x="166556" y="940551"/>
                  <a:pt x="163115" y="942000"/>
                  <a:pt x="159702" y="942975"/>
                </a:cubicBezTo>
                <a:cubicBezTo>
                  <a:pt x="151919" y="945199"/>
                  <a:pt x="135890" y="947738"/>
                  <a:pt x="135890" y="947738"/>
                </a:cubicBezTo>
                <a:lnTo>
                  <a:pt x="81121" y="935831"/>
                </a:lnTo>
                <a:cubicBezTo>
                  <a:pt x="73055" y="933970"/>
                  <a:pt x="72764" y="932251"/>
                  <a:pt x="64452" y="928688"/>
                </a:cubicBezTo>
                <a:cubicBezTo>
                  <a:pt x="62145" y="927699"/>
                  <a:pt x="59812" y="926499"/>
                  <a:pt x="57309" y="926306"/>
                </a:cubicBezTo>
                <a:cubicBezTo>
                  <a:pt x="39089" y="924904"/>
                  <a:pt x="20796" y="924719"/>
                  <a:pt x="2540" y="923925"/>
                </a:cubicBezTo>
                <a:cubicBezTo>
                  <a:pt x="1746" y="916781"/>
                  <a:pt x="-635" y="909638"/>
                  <a:pt x="159" y="902494"/>
                </a:cubicBezTo>
                <a:cubicBezTo>
                  <a:pt x="1889" y="886921"/>
                  <a:pt x="6052" y="880354"/>
                  <a:pt x="16827" y="871538"/>
                </a:cubicBezTo>
                <a:cubicBezTo>
                  <a:pt x="30836" y="860076"/>
                  <a:pt x="42518" y="843923"/>
                  <a:pt x="59690" y="838200"/>
                </a:cubicBezTo>
                <a:cubicBezTo>
                  <a:pt x="67707" y="835528"/>
                  <a:pt x="68118" y="835766"/>
                  <a:pt x="76359" y="831056"/>
                </a:cubicBezTo>
                <a:cubicBezTo>
                  <a:pt x="89452" y="823574"/>
                  <a:pt x="78112" y="829303"/>
                  <a:pt x="90646" y="816769"/>
                </a:cubicBezTo>
                <a:cubicBezTo>
                  <a:pt x="92670" y="814745"/>
                  <a:pt x="95500" y="813723"/>
                  <a:pt x="97790" y="812006"/>
                </a:cubicBezTo>
                <a:cubicBezTo>
                  <a:pt x="101856" y="808956"/>
                  <a:pt x="105408" y="805210"/>
                  <a:pt x="109696" y="802481"/>
                </a:cubicBezTo>
                <a:cubicBezTo>
                  <a:pt x="113134" y="800293"/>
                  <a:pt x="126761" y="794941"/>
                  <a:pt x="131127" y="790575"/>
                </a:cubicBezTo>
                <a:cubicBezTo>
                  <a:pt x="152165" y="769537"/>
                  <a:pt x="171648" y="746960"/>
                  <a:pt x="193040" y="726281"/>
                </a:cubicBezTo>
                <a:cubicBezTo>
                  <a:pt x="195592" y="723814"/>
                  <a:pt x="199521" y="723345"/>
                  <a:pt x="202565" y="721519"/>
                </a:cubicBezTo>
                <a:cubicBezTo>
                  <a:pt x="207473" y="718574"/>
                  <a:pt x="211827" y="714735"/>
                  <a:pt x="216852" y="711994"/>
                </a:cubicBezTo>
                <a:cubicBezTo>
                  <a:pt x="229317" y="705195"/>
                  <a:pt x="242363" y="699512"/>
                  <a:pt x="254952" y="692944"/>
                </a:cubicBezTo>
                <a:cubicBezTo>
                  <a:pt x="260626" y="689984"/>
                  <a:pt x="265958" y="686400"/>
                  <a:pt x="271621" y="683419"/>
                </a:cubicBezTo>
                <a:cubicBezTo>
                  <a:pt x="285228" y="676257"/>
                  <a:pt x="298577" y="672203"/>
                  <a:pt x="309721" y="661988"/>
                </a:cubicBezTo>
                <a:cubicBezTo>
                  <a:pt x="316341" y="655920"/>
                  <a:pt x="324755" y="650970"/>
                  <a:pt x="328771" y="642938"/>
                </a:cubicBezTo>
                <a:cubicBezTo>
                  <a:pt x="355403" y="589680"/>
                  <a:pt x="311707" y="674553"/>
                  <a:pt x="340677" y="626269"/>
                </a:cubicBezTo>
                <a:cubicBezTo>
                  <a:pt x="346156" y="617137"/>
                  <a:pt x="350406" y="607318"/>
                  <a:pt x="354965" y="597694"/>
                </a:cubicBezTo>
                <a:cubicBezTo>
                  <a:pt x="357553" y="592231"/>
                  <a:pt x="358570" y="585926"/>
                  <a:pt x="362109" y="581025"/>
                </a:cubicBezTo>
                <a:cubicBezTo>
                  <a:pt x="379310" y="557208"/>
                  <a:pt x="403738" y="538247"/>
                  <a:pt x="416877" y="511969"/>
                </a:cubicBezTo>
                <a:cubicBezTo>
                  <a:pt x="419258" y="507206"/>
                  <a:pt x="421973" y="502596"/>
                  <a:pt x="424021" y="497681"/>
                </a:cubicBezTo>
                <a:cubicBezTo>
                  <a:pt x="425952" y="493047"/>
                  <a:pt x="426707" y="487964"/>
                  <a:pt x="428784" y="483394"/>
                </a:cubicBezTo>
                <a:cubicBezTo>
                  <a:pt x="432108" y="476082"/>
                  <a:pt x="442353" y="461768"/>
                  <a:pt x="447834" y="457200"/>
                </a:cubicBezTo>
                <a:cubicBezTo>
                  <a:pt x="452750" y="453103"/>
                  <a:pt x="458946" y="450850"/>
                  <a:pt x="464502" y="447675"/>
                </a:cubicBezTo>
                <a:cubicBezTo>
                  <a:pt x="470852" y="439738"/>
                  <a:pt x="478322" y="432579"/>
                  <a:pt x="483552" y="423863"/>
                </a:cubicBezTo>
                <a:cubicBezTo>
                  <a:pt x="485933" y="419894"/>
                  <a:pt x="487919" y="415659"/>
                  <a:pt x="490696" y="411956"/>
                </a:cubicBezTo>
                <a:cubicBezTo>
                  <a:pt x="499844" y="399758"/>
                  <a:pt x="511427" y="389313"/>
                  <a:pt x="519271" y="376238"/>
                </a:cubicBezTo>
                <a:cubicBezTo>
                  <a:pt x="521652" y="372269"/>
                  <a:pt x="523340" y="367790"/>
                  <a:pt x="526415" y="364331"/>
                </a:cubicBezTo>
                <a:cubicBezTo>
                  <a:pt x="536110" y="353424"/>
                  <a:pt x="546725" y="343356"/>
                  <a:pt x="557371" y="333375"/>
                </a:cubicBezTo>
                <a:cubicBezTo>
                  <a:pt x="559459" y="331418"/>
                  <a:pt x="562361" y="330498"/>
                  <a:pt x="564515" y="328613"/>
                </a:cubicBezTo>
                <a:cubicBezTo>
                  <a:pt x="586595" y="309293"/>
                  <a:pt x="565917" y="323008"/>
                  <a:pt x="588327" y="309563"/>
                </a:cubicBezTo>
                <a:cubicBezTo>
                  <a:pt x="590708" y="306388"/>
                  <a:pt x="592779" y="302954"/>
                  <a:pt x="595471" y="300038"/>
                </a:cubicBezTo>
                <a:cubicBezTo>
                  <a:pt x="602324" y="292614"/>
                  <a:pt x="611704" y="287269"/>
                  <a:pt x="616902" y="278606"/>
                </a:cubicBezTo>
                <a:cubicBezTo>
                  <a:pt x="619283" y="274637"/>
                  <a:pt x="621593" y="270625"/>
                  <a:pt x="624046" y="266700"/>
                </a:cubicBezTo>
                <a:cubicBezTo>
                  <a:pt x="625563" y="264273"/>
                  <a:pt x="626785" y="261580"/>
                  <a:pt x="628809" y="259556"/>
                </a:cubicBezTo>
                <a:cubicBezTo>
                  <a:pt x="631615" y="256750"/>
                  <a:pt x="635159" y="254794"/>
                  <a:pt x="638334" y="252413"/>
                </a:cubicBezTo>
                <a:cubicBezTo>
                  <a:pt x="649936" y="235008"/>
                  <a:pt x="635774" y="256893"/>
                  <a:pt x="647859" y="235744"/>
                </a:cubicBezTo>
                <a:cubicBezTo>
                  <a:pt x="655243" y="222822"/>
                  <a:pt x="650638" y="234551"/>
                  <a:pt x="655002" y="221456"/>
                </a:cubicBezTo>
                <a:cubicBezTo>
                  <a:pt x="655796" y="215900"/>
                  <a:pt x="655609" y="210112"/>
                  <a:pt x="657384" y="204788"/>
                </a:cubicBezTo>
                <a:cubicBezTo>
                  <a:pt x="664735" y="182735"/>
                  <a:pt x="674066" y="188159"/>
                  <a:pt x="664527" y="161925"/>
                </a:cubicBezTo>
                <a:cubicBezTo>
                  <a:pt x="663669" y="159566"/>
                  <a:pt x="659860" y="159957"/>
                  <a:pt x="657384" y="159544"/>
                </a:cubicBezTo>
                <a:cubicBezTo>
                  <a:pt x="650294" y="158362"/>
                  <a:pt x="643096" y="157957"/>
                  <a:pt x="635952" y="157163"/>
                </a:cubicBezTo>
                <a:cubicBezTo>
                  <a:pt x="609758" y="157957"/>
                  <a:pt x="583538" y="158130"/>
                  <a:pt x="557371" y="159544"/>
                </a:cubicBezTo>
                <a:cubicBezTo>
                  <a:pt x="527504" y="161158"/>
                  <a:pt x="576634" y="166037"/>
                  <a:pt x="531177" y="159544"/>
                </a:cubicBezTo>
                <a:cubicBezTo>
                  <a:pt x="530383" y="157163"/>
                  <a:pt x="529918" y="154645"/>
                  <a:pt x="528796" y="152400"/>
                </a:cubicBezTo>
                <a:cubicBezTo>
                  <a:pt x="527516" y="149840"/>
                  <a:pt x="524164" y="148115"/>
                  <a:pt x="524034" y="145256"/>
                </a:cubicBezTo>
                <a:cubicBezTo>
                  <a:pt x="523348" y="130170"/>
                  <a:pt x="525048" y="115053"/>
                  <a:pt x="526415" y="100013"/>
                </a:cubicBezTo>
                <a:cubicBezTo>
                  <a:pt x="526646" y="97470"/>
                  <a:pt x="530887" y="86616"/>
                  <a:pt x="533559" y="85725"/>
                </a:cubicBezTo>
                <a:cubicBezTo>
                  <a:pt x="538830" y="83968"/>
                  <a:pt x="563325" y="78978"/>
                  <a:pt x="571659" y="78581"/>
                </a:cubicBezTo>
                <a:close/>
              </a:path>
            </a:pathLst>
          </a:custGeom>
          <a:solidFill>
            <a:srgbClr val="EEEEEE"/>
          </a:solidFill>
          <a:ln>
            <a:solidFill>
              <a:srgbClr val="EEEE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allout: Line with Accent Bar 29">
            <a:extLst>
              <a:ext uri="{FF2B5EF4-FFF2-40B4-BE49-F238E27FC236}">
                <a16:creationId xmlns:a16="http://schemas.microsoft.com/office/drawing/2014/main" xmlns="" id="{E36D5C4D-F4A1-419B-8A33-27AA1C24BAF0}"/>
              </a:ext>
            </a:extLst>
          </p:cNvPr>
          <p:cNvSpPr/>
          <p:nvPr/>
        </p:nvSpPr>
        <p:spPr>
          <a:xfrm>
            <a:off x="7807376" y="2689848"/>
            <a:ext cx="1409832" cy="595399"/>
          </a:xfrm>
          <a:prstGeom prst="accentCallout1">
            <a:avLst>
              <a:gd name="adj1" fmla="val 40015"/>
              <a:gd name="adj2" fmla="val 19107"/>
              <a:gd name="adj3" fmla="val 137309"/>
              <a:gd name="adj4" fmla="val -159569"/>
            </a:avLst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Raleway" panose="020B0503030101060003"/>
              </a:rPr>
              <a:t>3.13</a:t>
            </a:r>
            <a:r>
              <a:rPr lang="en-US" dirty="0">
                <a:solidFill>
                  <a:srgbClr val="FFC000"/>
                </a:solidFill>
                <a:latin typeface="Raleway" panose="020B0503030101060003"/>
              </a:rPr>
              <a:t/>
            </a:r>
            <a:br>
              <a:rPr lang="en-US" dirty="0">
                <a:solidFill>
                  <a:srgbClr val="FFC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CHILE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Aymara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/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Raleway" panose="020B0503030101060003"/>
            </a:endParaRPr>
          </a:p>
        </p:txBody>
      </p:sp>
      <p:sp>
        <p:nvSpPr>
          <p:cNvPr id="32" name="Callout: Line with Accent Bar 31">
            <a:extLst>
              <a:ext uri="{FF2B5EF4-FFF2-40B4-BE49-F238E27FC236}">
                <a16:creationId xmlns:a16="http://schemas.microsoft.com/office/drawing/2014/main" xmlns="" id="{4B98CF7A-F136-47D8-AA49-93205CF8698D}"/>
              </a:ext>
            </a:extLst>
          </p:cNvPr>
          <p:cNvSpPr/>
          <p:nvPr/>
        </p:nvSpPr>
        <p:spPr>
          <a:xfrm>
            <a:off x="1524517" y="4546535"/>
            <a:ext cx="1428360" cy="375704"/>
          </a:xfrm>
          <a:prstGeom prst="accentCallout1">
            <a:avLst>
              <a:gd name="adj1" fmla="val 44960"/>
              <a:gd name="adj2" fmla="val 97049"/>
              <a:gd name="adj3" fmla="val -491678"/>
              <a:gd name="adj4" fmla="val 306377"/>
            </a:avLst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Raleway" panose="020B0503030101060003"/>
              </a:rPr>
              <a:t>0.26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503030101060003"/>
              </a:rPr>
              <a:t>-</a:t>
            </a:r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1.4 </a:t>
            </a:r>
            <a:r>
              <a:rPr lang="en-US" dirty="0">
                <a:solidFill>
                  <a:srgbClr val="C00000"/>
                </a:solidFill>
                <a:latin typeface="Raleway" panose="020B0503030101060003"/>
              </a:rPr>
              <a:t/>
            </a:r>
            <a:br>
              <a:rPr lang="en-US" dirty="0">
                <a:solidFill>
                  <a:srgbClr val="C00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/>
              </a:rPr>
              <a:t>BRAZIL</a:t>
            </a:r>
            <a:b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/>
              </a:rPr>
              <a:t>Yanomami &amp; others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5DAFA69-D8EB-466E-B1E4-C712EDC4386F}"/>
              </a:ext>
            </a:extLst>
          </p:cNvPr>
          <p:cNvSpPr/>
          <p:nvPr/>
        </p:nvSpPr>
        <p:spPr>
          <a:xfrm>
            <a:off x="5465074" y="4301490"/>
            <a:ext cx="585667" cy="148590"/>
          </a:xfrm>
          <a:prstGeom prst="rect">
            <a:avLst/>
          </a:prstGeom>
          <a:solidFill>
            <a:srgbClr val="EDEDED"/>
          </a:solidFill>
          <a:ln>
            <a:solidFill>
              <a:srgbClr val="ECEC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BAEBB82-7372-4434-B31F-F1241BE6D1D6}"/>
              </a:ext>
            </a:extLst>
          </p:cNvPr>
          <p:cNvSpPr/>
          <p:nvPr/>
        </p:nvSpPr>
        <p:spPr>
          <a:xfrm>
            <a:off x="3203758" y="616694"/>
            <a:ext cx="439706" cy="98225"/>
          </a:xfrm>
          <a:prstGeom prst="rect">
            <a:avLst/>
          </a:prstGeom>
          <a:solidFill>
            <a:srgbClr val="EDEDED"/>
          </a:solidFill>
          <a:ln>
            <a:solidFill>
              <a:srgbClr val="ECECE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llout: Line with Accent Bar 42">
            <a:extLst>
              <a:ext uri="{FF2B5EF4-FFF2-40B4-BE49-F238E27FC236}">
                <a16:creationId xmlns:a16="http://schemas.microsoft.com/office/drawing/2014/main" xmlns="" id="{499CC68F-4A83-4A3A-9D76-4A054610EA14}"/>
              </a:ext>
            </a:extLst>
          </p:cNvPr>
          <p:cNvSpPr/>
          <p:nvPr/>
        </p:nvSpPr>
        <p:spPr>
          <a:xfrm>
            <a:off x="1063066" y="4204981"/>
            <a:ext cx="1826150" cy="388367"/>
          </a:xfrm>
          <a:prstGeom prst="accentCallout1">
            <a:avLst>
              <a:gd name="adj1" fmla="val 20606"/>
              <a:gd name="adj2" fmla="val 100450"/>
              <a:gd name="adj3" fmla="val -422250"/>
              <a:gd name="adj4" fmla="val 235911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rgbClr val="C00000"/>
              </a:solidFill>
              <a:latin typeface="Raleway" panose="020B0503030101060003"/>
            </a:endParaRPr>
          </a:p>
        </p:txBody>
      </p:sp>
      <p:sp>
        <p:nvSpPr>
          <p:cNvPr id="31" name="Callout: Line with Accent Bar 30">
            <a:extLst>
              <a:ext uri="{FF2B5EF4-FFF2-40B4-BE49-F238E27FC236}">
                <a16:creationId xmlns:a16="http://schemas.microsoft.com/office/drawing/2014/main" xmlns="" id="{AE32DB6D-BF4A-4F25-945F-F30B2256FC31}"/>
              </a:ext>
            </a:extLst>
          </p:cNvPr>
          <p:cNvSpPr/>
          <p:nvPr/>
        </p:nvSpPr>
        <p:spPr>
          <a:xfrm>
            <a:off x="2510536" y="5323748"/>
            <a:ext cx="1826150" cy="595400"/>
          </a:xfrm>
          <a:prstGeom prst="accentCallout1">
            <a:avLst>
              <a:gd name="adj1" fmla="val 45921"/>
              <a:gd name="adj2" fmla="val 92197"/>
              <a:gd name="adj3" fmla="val -258673"/>
              <a:gd name="adj4" fmla="val 198952"/>
            </a:avLst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Raleway" panose="020B0503030101060003"/>
              </a:rPr>
              <a:t>2</a:t>
            </a:r>
            <a:r>
              <a:rPr lang="en-US" dirty="0">
                <a:solidFill>
                  <a:srgbClr val="C00000"/>
                </a:solidFill>
                <a:latin typeface="Raleway" panose="020B0503030101060003"/>
              </a:rPr>
              <a:t/>
            </a:r>
            <a:br>
              <a:rPr lang="en-US" dirty="0">
                <a:solidFill>
                  <a:srgbClr val="C00000"/>
                </a:solidFill>
                <a:latin typeface="Raleway" panose="020B0503030101060003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PARAGUAY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</a:b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Maká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Sanapaná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/>
              </a:rPr>
              <a:t> &amp; others</a:t>
            </a:r>
            <a:endParaRPr lang="en-US" sz="1000" dirty="0">
              <a:solidFill>
                <a:srgbClr val="C00000"/>
              </a:solidFill>
              <a:latin typeface="Raleway" panose="020B0503030101060003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A846BDE0-EC1E-473F-B6EC-5E422EB2D98A}"/>
              </a:ext>
            </a:extLst>
          </p:cNvPr>
          <p:cNvSpPr/>
          <p:nvPr/>
        </p:nvSpPr>
        <p:spPr>
          <a:xfrm>
            <a:off x="4704333" y="1356870"/>
            <a:ext cx="2941846" cy="2985128"/>
          </a:xfrm>
          <a:custGeom>
            <a:avLst/>
            <a:gdLst>
              <a:gd name="connsiteX0" fmla="*/ 58401 w 2941846"/>
              <a:gd name="connsiteY0" fmla="*/ 1010472 h 2985128"/>
              <a:gd name="connsiteX1" fmla="*/ 52791 w 2941846"/>
              <a:gd name="connsiteY1" fmla="*/ 982423 h 2985128"/>
              <a:gd name="connsiteX2" fmla="*/ 69620 w 2941846"/>
              <a:gd name="connsiteY2" fmla="*/ 959984 h 2985128"/>
              <a:gd name="connsiteX3" fmla="*/ 52791 w 2941846"/>
              <a:gd name="connsiteY3" fmla="*/ 954374 h 2985128"/>
              <a:gd name="connsiteX4" fmla="*/ 30352 w 2941846"/>
              <a:gd name="connsiteY4" fmla="*/ 948764 h 2985128"/>
              <a:gd name="connsiteX5" fmla="*/ 13522 w 2941846"/>
              <a:gd name="connsiteY5" fmla="*/ 937545 h 2985128"/>
              <a:gd name="connsiteX6" fmla="*/ 2303 w 2941846"/>
              <a:gd name="connsiteY6" fmla="*/ 920715 h 2985128"/>
              <a:gd name="connsiteX7" fmla="*/ 19132 w 2941846"/>
              <a:gd name="connsiteY7" fmla="*/ 830958 h 2985128"/>
              <a:gd name="connsiteX8" fmla="*/ 24742 w 2941846"/>
              <a:gd name="connsiteY8" fmla="*/ 808519 h 2985128"/>
              <a:gd name="connsiteX9" fmla="*/ 52791 w 2941846"/>
              <a:gd name="connsiteY9" fmla="*/ 758031 h 2985128"/>
              <a:gd name="connsiteX10" fmla="*/ 58401 w 2941846"/>
              <a:gd name="connsiteY10" fmla="*/ 724372 h 2985128"/>
              <a:gd name="connsiteX11" fmla="*/ 92060 w 2941846"/>
              <a:gd name="connsiteY11" fmla="*/ 713152 h 2985128"/>
              <a:gd name="connsiteX12" fmla="*/ 108889 w 2941846"/>
              <a:gd name="connsiteY12" fmla="*/ 707542 h 2985128"/>
              <a:gd name="connsiteX13" fmla="*/ 125719 w 2941846"/>
              <a:gd name="connsiteY13" fmla="*/ 701932 h 2985128"/>
              <a:gd name="connsiteX14" fmla="*/ 131328 w 2941846"/>
              <a:gd name="connsiteY14" fmla="*/ 685103 h 2985128"/>
              <a:gd name="connsiteX15" fmla="*/ 131328 w 2941846"/>
              <a:gd name="connsiteY15" fmla="*/ 634615 h 2985128"/>
              <a:gd name="connsiteX16" fmla="*/ 148158 w 2941846"/>
              <a:gd name="connsiteY16" fmla="*/ 623395 h 2985128"/>
              <a:gd name="connsiteX17" fmla="*/ 198646 w 2941846"/>
              <a:gd name="connsiteY17" fmla="*/ 600956 h 2985128"/>
              <a:gd name="connsiteX18" fmla="*/ 215476 w 2941846"/>
              <a:gd name="connsiteY18" fmla="*/ 556077 h 2985128"/>
              <a:gd name="connsiteX19" fmla="*/ 209866 w 2941846"/>
              <a:gd name="connsiteY19" fmla="*/ 533638 h 2985128"/>
              <a:gd name="connsiteX20" fmla="*/ 204256 w 2941846"/>
              <a:gd name="connsiteY20" fmla="*/ 427051 h 2985128"/>
              <a:gd name="connsiteX21" fmla="*/ 193036 w 2941846"/>
              <a:gd name="connsiteY21" fmla="*/ 393393 h 2985128"/>
              <a:gd name="connsiteX22" fmla="*/ 204256 w 2941846"/>
              <a:gd name="connsiteY22" fmla="*/ 348514 h 2985128"/>
              <a:gd name="connsiteX23" fmla="*/ 215476 w 2941846"/>
              <a:gd name="connsiteY23" fmla="*/ 331685 h 2985128"/>
              <a:gd name="connsiteX24" fmla="*/ 237915 w 2941846"/>
              <a:gd name="connsiteY24" fmla="*/ 298026 h 2985128"/>
              <a:gd name="connsiteX25" fmla="*/ 249134 w 2941846"/>
              <a:gd name="connsiteY25" fmla="*/ 264367 h 2985128"/>
              <a:gd name="connsiteX26" fmla="*/ 254744 w 2941846"/>
              <a:gd name="connsiteY26" fmla="*/ 241928 h 2985128"/>
              <a:gd name="connsiteX27" fmla="*/ 288403 w 2941846"/>
              <a:gd name="connsiteY27" fmla="*/ 213878 h 2985128"/>
              <a:gd name="connsiteX28" fmla="*/ 294013 w 2941846"/>
              <a:gd name="connsiteY28" fmla="*/ 197049 h 2985128"/>
              <a:gd name="connsiteX29" fmla="*/ 327672 w 2941846"/>
              <a:gd name="connsiteY29" fmla="*/ 169000 h 2985128"/>
              <a:gd name="connsiteX30" fmla="*/ 338892 w 2941846"/>
              <a:gd name="connsiteY30" fmla="*/ 152170 h 2985128"/>
              <a:gd name="connsiteX31" fmla="*/ 344501 w 2941846"/>
              <a:gd name="connsiteY31" fmla="*/ 90463 h 2985128"/>
              <a:gd name="connsiteX32" fmla="*/ 366941 w 2941846"/>
              <a:gd name="connsiteY32" fmla="*/ 84853 h 2985128"/>
              <a:gd name="connsiteX33" fmla="*/ 383770 w 2941846"/>
              <a:gd name="connsiteY33" fmla="*/ 79243 h 2985128"/>
              <a:gd name="connsiteX34" fmla="*/ 473527 w 2941846"/>
              <a:gd name="connsiteY34" fmla="*/ 73633 h 2985128"/>
              <a:gd name="connsiteX35" fmla="*/ 518406 w 2941846"/>
              <a:gd name="connsiteY35" fmla="*/ 51194 h 2985128"/>
              <a:gd name="connsiteX36" fmla="*/ 546455 w 2941846"/>
              <a:gd name="connsiteY36" fmla="*/ 17535 h 2985128"/>
              <a:gd name="connsiteX37" fmla="*/ 585723 w 2941846"/>
              <a:gd name="connsiteY37" fmla="*/ 705 h 2985128"/>
              <a:gd name="connsiteX38" fmla="*/ 636212 w 2941846"/>
              <a:gd name="connsiteY38" fmla="*/ 6315 h 2985128"/>
              <a:gd name="connsiteX39" fmla="*/ 630602 w 2941846"/>
              <a:gd name="connsiteY39" fmla="*/ 39974 h 2985128"/>
              <a:gd name="connsiteX40" fmla="*/ 619382 w 2941846"/>
              <a:gd name="connsiteY40" fmla="*/ 73633 h 2985128"/>
              <a:gd name="connsiteX41" fmla="*/ 641822 w 2941846"/>
              <a:gd name="connsiteY41" fmla="*/ 62413 h 2985128"/>
              <a:gd name="connsiteX42" fmla="*/ 658651 w 2941846"/>
              <a:gd name="connsiteY42" fmla="*/ 56804 h 2985128"/>
              <a:gd name="connsiteX43" fmla="*/ 675480 w 2941846"/>
              <a:gd name="connsiteY43" fmla="*/ 45584 h 2985128"/>
              <a:gd name="connsiteX44" fmla="*/ 692310 w 2941846"/>
              <a:gd name="connsiteY44" fmla="*/ 39974 h 2985128"/>
              <a:gd name="connsiteX45" fmla="*/ 675480 w 2941846"/>
              <a:gd name="connsiteY45" fmla="*/ 34364 h 2985128"/>
              <a:gd name="connsiteX46" fmla="*/ 725969 w 2941846"/>
              <a:gd name="connsiteY46" fmla="*/ 39974 h 2985128"/>
              <a:gd name="connsiteX47" fmla="*/ 737188 w 2941846"/>
              <a:gd name="connsiteY47" fmla="*/ 56804 h 2985128"/>
              <a:gd name="connsiteX48" fmla="*/ 754018 w 2941846"/>
              <a:gd name="connsiteY48" fmla="*/ 62413 h 2985128"/>
              <a:gd name="connsiteX49" fmla="*/ 798896 w 2941846"/>
              <a:gd name="connsiteY49" fmla="*/ 68023 h 2985128"/>
              <a:gd name="connsiteX50" fmla="*/ 815726 w 2941846"/>
              <a:gd name="connsiteY50" fmla="*/ 73633 h 2985128"/>
              <a:gd name="connsiteX51" fmla="*/ 838165 w 2941846"/>
              <a:gd name="connsiteY51" fmla="*/ 79243 h 2985128"/>
              <a:gd name="connsiteX52" fmla="*/ 843775 w 2941846"/>
              <a:gd name="connsiteY52" fmla="*/ 96072 h 2985128"/>
              <a:gd name="connsiteX53" fmla="*/ 860604 w 2941846"/>
              <a:gd name="connsiteY53" fmla="*/ 107292 h 2985128"/>
              <a:gd name="connsiteX54" fmla="*/ 899873 w 2941846"/>
              <a:gd name="connsiteY54" fmla="*/ 101682 h 2985128"/>
              <a:gd name="connsiteX55" fmla="*/ 916703 w 2941846"/>
              <a:gd name="connsiteY55" fmla="*/ 96072 h 2985128"/>
              <a:gd name="connsiteX56" fmla="*/ 939142 w 2941846"/>
              <a:gd name="connsiteY56" fmla="*/ 90463 h 2985128"/>
              <a:gd name="connsiteX57" fmla="*/ 967191 w 2941846"/>
              <a:gd name="connsiteY57" fmla="*/ 96072 h 2985128"/>
              <a:gd name="connsiteX58" fmla="*/ 1006460 w 2941846"/>
              <a:gd name="connsiteY58" fmla="*/ 124121 h 2985128"/>
              <a:gd name="connsiteX59" fmla="*/ 1040119 w 2941846"/>
              <a:gd name="connsiteY59" fmla="*/ 118512 h 2985128"/>
              <a:gd name="connsiteX60" fmla="*/ 1034509 w 2941846"/>
              <a:gd name="connsiteY60" fmla="*/ 101682 h 2985128"/>
              <a:gd name="connsiteX61" fmla="*/ 1051338 w 2941846"/>
              <a:gd name="connsiteY61" fmla="*/ 84853 h 2985128"/>
              <a:gd name="connsiteX62" fmla="*/ 1124266 w 2941846"/>
              <a:gd name="connsiteY62" fmla="*/ 90463 h 2985128"/>
              <a:gd name="connsiteX63" fmla="*/ 1141095 w 2941846"/>
              <a:gd name="connsiteY63" fmla="*/ 96072 h 2985128"/>
              <a:gd name="connsiteX64" fmla="*/ 1225242 w 2941846"/>
              <a:gd name="connsiteY64" fmla="*/ 107292 h 2985128"/>
              <a:gd name="connsiteX65" fmla="*/ 1242072 w 2941846"/>
              <a:gd name="connsiteY65" fmla="*/ 118512 h 2985128"/>
              <a:gd name="connsiteX66" fmla="*/ 1264511 w 2941846"/>
              <a:gd name="connsiteY66" fmla="*/ 152170 h 2985128"/>
              <a:gd name="connsiteX67" fmla="*/ 1275731 w 2941846"/>
              <a:gd name="connsiteY67" fmla="*/ 169000 h 2985128"/>
              <a:gd name="connsiteX68" fmla="*/ 1292560 w 2941846"/>
              <a:gd name="connsiteY68" fmla="*/ 185829 h 2985128"/>
              <a:gd name="connsiteX69" fmla="*/ 1309390 w 2941846"/>
              <a:gd name="connsiteY69" fmla="*/ 191439 h 2985128"/>
              <a:gd name="connsiteX70" fmla="*/ 1331829 w 2941846"/>
              <a:gd name="connsiteY70" fmla="*/ 202659 h 2985128"/>
              <a:gd name="connsiteX71" fmla="*/ 1382317 w 2941846"/>
              <a:gd name="connsiteY71" fmla="*/ 230708 h 2985128"/>
              <a:gd name="connsiteX72" fmla="*/ 1399147 w 2941846"/>
              <a:gd name="connsiteY72" fmla="*/ 241928 h 2985128"/>
              <a:gd name="connsiteX73" fmla="*/ 1415976 w 2941846"/>
              <a:gd name="connsiteY73" fmla="*/ 253147 h 2985128"/>
              <a:gd name="connsiteX74" fmla="*/ 1438415 w 2941846"/>
              <a:gd name="connsiteY74" fmla="*/ 286806 h 2985128"/>
              <a:gd name="connsiteX75" fmla="*/ 1444025 w 2941846"/>
              <a:gd name="connsiteY75" fmla="*/ 303636 h 2985128"/>
              <a:gd name="connsiteX76" fmla="*/ 1460855 w 2941846"/>
              <a:gd name="connsiteY76" fmla="*/ 309245 h 2985128"/>
              <a:gd name="connsiteX77" fmla="*/ 1466465 w 2941846"/>
              <a:gd name="connsiteY77" fmla="*/ 326075 h 2985128"/>
              <a:gd name="connsiteX78" fmla="*/ 1477684 w 2941846"/>
              <a:gd name="connsiteY78" fmla="*/ 342904 h 2985128"/>
              <a:gd name="connsiteX79" fmla="*/ 1511343 w 2941846"/>
              <a:gd name="connsiteY79" fmla="*/ 359734 h 2985128"/>
              <a:gd name="connsiteX80" fmla="*/ 1539392 w 2941846"/>
              <a:gd name="connsiteY80" fmla="*/ 382173 h 2985128"/>
              <a:gd name="connsiteX81" fmla="*/ 1556222 w 2941846"/>
              <a:gd name="connsiteY81" fmla="*/ 393393 h 2985128"/>
              <a:gd name="connsiteX82" fmla="*/ 1573051 w 2941846"/>
              <a:gd name="connsiteY82" fmla="*/ 399002 h 2985128"/>
              <a:gd name="connsiteX83" fmla="*/ 1702077 w 2941846"/>
              <a:gd name="connsiteY83" fmla="*/ 404612 h 2985128"/>
              <a:gd name="connsiteX84" fmla="*/ 1718906 w 2941846"/>
              <a:gd name="connsiteY84" fmla="*/ 410222 h 2985128"/>
              <a:gd name="connsiteX85" fmla="*/ 1741346 w 2941846"/>
              <a:gd name="connsiteY85" fmla="*/ 415832 h 2985128"/>
              <a:gd name="connsiteX86" fmla="*/ 1791834 w 2941846"/>
              <a:gd name="connsiteY86" fmla="*/ 443881 h 2985128"/>
              <a:gd name="connsiteX87" fmla="*/ 1825493 w 2941846"/>
              <a:gd name="connsiteY87" fmla="*/ 460710 h 2985128"/>
              <a:gd name="connsiteX88" fmla="*/ 1864761 w 2941846"/>
              <a:gd name="connsiteY88" fmla="*/ 477540 h 2985128"/>
              <a:gd name="connsiteX89" fmla="*/ 1904030 w 2941846"/>
              <a:gd name="connsiteY89" fmla="*/ 522418 h 2985128"/>
              <a:gd name="connsiteX90" fmla="*/ 1932079 w 2941846"/>
              <a:gd name="connsiteY90" fmla="*/ 556077 h 2985128"/>
              <a:gd name="connsiteX91" fmla="*/ 1954519 w 2941846"/>
              <a:gd name="connsiteY91" fmla="*/ 589736 h 2985128"/>
              <a:gd name="connsiteX92" fmla="*/ 1965738 w 2941846"/>
              <a:gd name="connsiteY92" fmla="*/ 623395 h 2985128"/>
              <a:gd name="connsiteX93" fmla="*/ 1971348 w 2941846"/>
              <a:gd name="connsiteY93" fmla="*/ 640224 h 2985128"/>
              <a:gd name="connsiteX94" fmla="*/ 1982568 w 2941846"/>
              <a:gd name="connsiteY94" fmla="*/ 679493 h 2985128"/>
              <a:gd name="connsiteX95" fmla="*/ 1993787 w 2941846"/>
              <a:gd name="connsiteY95" fmla="*/ 696323 h 2985128"/>
              <a:gd name="connsiteX96" fmla="*/ 2005007 w 2941846"/>
              <a:gd name="connsiteY96" fmla="*/ 729982 h 2985128"/>
              <a:gd name="connsiteX97" fmla="*/ 2010617 w 2941846"/>
              <a:gd name="connsiteY97" fmla="*/ 746811 h 2985128"/>
              <a:gd name="connsiteX98" fmla="*/ 2005007 w 2941846"/>
              <a:gd name="connsiteY98" fmla="*/ 763640 h 2985128"/>
              <a:gd name="connsiteX99" fmla="*/ 2066715 w 2941846"/>
              <a:gd name="connsiteY99" fmla="*/ 791690 h 2985128"/>
              <a:gd name="connsiteX100" fmla="*/ 2089154 w 2941846"/>
              <a:gd name="connsiteY100" fmla="*/ 797299 h 2985128"/>
              <a:gd name="connsiteX101" fmla="*/ 2117203 w 2941846"/>
              <a:gd name="connsiteY101" fmla="*/ 802909 h 2985128"/>
              <a:gd name="connsiteX102" fmla="*/ 2134033 w 2941846"/>
              <a:gd name="connsiteY102" fmla="*/ 808519 h 2985128"/>
              <a:gd name="connsiteX103" fmla="*/ 2190131 w 2941846"/>
              <a:gd name="connsiteY103" fmla="*/ 825348 h 2985128"/>
              <a:gd name="connsiteX104" fmla="*/ 2223790 w 2941846"/>
              <a:gd name="connsiteY104" fmla="*/ 836568 h 2985128"/>
              <a:gd name="connsiteX105" fmla="*/ 2240619 w 2941846"/>
              <a:gd name="connsiteY105" fmla="*/ 847788 h 2985128"/>
              <a:gd name="connsiteX106" fmla="*/ 2274278 w 2941846"/>
              <a:gd name="connsiteY106" fmla="*/ 859007 h 2985128"/>
              <a:gd name="connsiteX107" fmla="*/ 2307937 w 2941846"/>
              <a:gd name="connsiteY107" fmla="*/ 887056 h 2985128"/>
              <a:gd name="connsiteX108" fmla="*/ 2341596 w 2941846"/>
              <a:gd name="connsiteY108" fmla="*/ 909496 h 2985128"/>
              <a:gd name="connsiteX109" fmla="*/ 2358425 w 2941846"/>
              <a:gd name="connsiteY109" fmla="*/ 920715 h 2985128"/>
              <a:gd name="connsiteX110" fmla="*/ 2375255 w 2941846"/>
              <a:gd name="connsiteY110" fmla="*/ 931935 h 2985128"/>
              <a:gd name="connsiteX111" fmla="*/ 2431353 w 2941846"/>
              <a:gd name="connsiteY111" fmla="*/ 937545 h 2985128"/>
              <a:gd name="connsiteX112" fmla="*/ 2532330 w 2941846"/>
              <a:gd name="connsiteY112" fmla="*/ 954374 h 2985128"/>
              <a:gd name="connsiteX113" fmla="*/ 2560379 w 2941846"/>
              <a:gd name="connsiteY113" fmla="*/ 959984 h 2985128"/>
              <a:gd name="connsiteX114" fmla="*/ 2577208 w 2941846"/>
              <a:gd name="connsiteY114" fmla="*/ 965594 h 2985128"/>
              <a:gd name="connsiteX115" fmla="*/ 2650136 w 2941846"/>
              <a:gd name="connsiteY115" fmla="*/ 971204 h 2985128"/>
              <a:gd name="connsiteX116" fmla="*/ 2700624 w 2941846"/>
              <a:gd name="connsiteY116" fmla="*/ 999253 h 2985128"/>
              <a:gd name="connsiteX117" fmla="*/ 2734283 w 2941846"/>
              <a:gd name="connsiteY117" fmla="*/ 1021692 h 2985128"/>
              <a:gd name="connsiteX118" fmla="*/ 2751112 w 2941846"/>
              <a:gd name="connsiteY118" fmla="*/ 1032912 h 2985128"/>
              <a:gd name="connsiteX119" fmla="*/ 2767942 w 2941846"/>
              <a:gd name="connsiteY119" fmla="*/ 1038521 h 2985128"/>
              <a:gd name="connsiteX120" fmla="*/ 2784771 w 2941846"/>
              <a:gd name="connsiteY120" fmla="*/ 1055351 h 2985128"/>
              <a:gd name="connsiteX121" fmla="*/ 2818430 w 2941846"/>
              <a:gd name="connsiteY121" fmla="*/ 1066570 h 2985128"/>
              <a:gd name="connsiteX122" fmla="*/ 2829650 w 2941846"/>
              <a:gd name="connsiteY122" fmla="*/ 1083400 h 2985128"/>
              <a:gd name="connsiteX123" fmla="*/ 2863309 w 2941846"/>
              <a:gd name="connsiteY123" fmla="*/ 1105839 h 2985128"/>
              <a:gd name="connsiteX124" fmla="*/ 2891358 w 2941846"/>
              <a:gd name="connsiteY124" fmla="*/ 1128278 h 2985128"/>
              <a:gd name="connsiteX125" fmla="*/ 2908187 w 2941846"/>
              <a:gd name="connsiteY125" fmla="*/ 1122669 h 2985128"/>
              <a:gd name="connsiteX126" fmla="*/ 2913797 w 2941846"/>
              <a:gd name="connsiteY126" fmla="*/ 1139498 h 2985128"/>
              <a:gd name="connsiteX127" fmla="*/ 2936236 w 2941846"/>
              <a:gd name="connsiteY127" fmla="*/ 1173157 h 2985128"/>
              <a:gd name="connsiteX128" fmla="*/ 2941846 w 2941846"/>
              <a:gd name="connsiteY128" fmla="*/ 1189986 h 2985128"/>
              <a:gd name="connsiteX129" fmla="*/ 2936236 w 2941846"/>
              <a:gd name="connsiteY129" fmla="*/ 1341451 h 2985128"/>
              <a:gd name="connsiteX130" fmla="*/ 2930627 w 2941846"/>
              <a:gd name="connsiteY130" fmla="*/ 1358281 h 2985128"/>
              <a:gd name="connsiteX131" fmla="*/ 2908187 w 2941846"/>
              <a:gd name="connsiteY131" fmla="*/ 1391940 h 2985128"/>
              <a:gd name="connsiteX132" fmla="*/ 2885748 w 2941846"/>
              <a:gd name="connsiteY132" fmla="*/ 1431209 h 2985128"/>
              <a:gd name="connsiteX133" fmla="*/ 2880138 w 2941846"/>
              <a:gd name="connsiteY133" fmla="*/ 1448038 h 2985128"/>
              <a:gd name="connsiteX134" fmla="*/ 2852089 w 2941846"/>
              <a:gd name="connsiteY134" fmla="*/ 1481697 h 2985128"/>
              <a:gd name="connsiteX135" fmla="*/ 2829650 w 2941846"/>
              <a:gd name="connsiteY135" fmla="*/ 1515356 h 2985128"/>
              <a:gd name="connsiteX136" fmla="*/ 2795991 w 2941846"/>
              <a:gd name="connsiteY136" fmla="*/ 1549015 h 2985128"/>
              <a:gd name="connsiteX137" fmla="*/ 2773552 w 2941846"/>
              <a:gd name="connsiteY137" fmla="*/ 1582674 h 2985128"/>
              <a:gd name="connsiteX138" fmla="*/ 2762332 w 2941846"/>
              <a:gd name="connsiteY138" fmla="*/ 1599503 h 2985128"/>
              <a:gd name="connsiteX139" fmla="*/ 2711844 w 2941846"/>
              <a:gd name="connsiteY139" fmla="*/ 1638772 h 2985128"/>
              <a:gd name="connsiteX140" fmla="*/ 2700624 w 2941846"/>
              <a:gd name="connsiteY140" fmla="*/ 1655601 h 2985128"/>
              <a:gd name="connsiteX141" fmla="*/ 2695014 w 2941846"/>
              <a:gd name="connsiteY141" fmla="*/ 1678040 h 2985128"/>
              <a:gd name="connsiteX142" fmla="*/ 2672575 w 2941846"/>
              <a:gd name="connsiteY142" fmla="*/ 1711699 h 2985128"/>
              <a:gd name="connsiteX143" fmla="*/ 2666965 w 2941846"/>
              <a:gd name="connsiteY143" fmla="*/ 1728529 h 2985128"/>
              <a:gd name="connsiteX144" fmla="*/ 2672575 w 2941846"/>
              <a:gd name="connsiteY144" fmla="*/ 1745358 h 2985128"/>
              <a:gd name="connsiteX145" fmla="*/ 2678185 w 2941846"/>
              <a:gd name="connsiteY145" fmla="*/ 1773407 h 2985128"/>
              <a:gd name="connsiteX146" fmla="*/ 2666965 w 2941846"/>
              <a:gd name="connsiteY146" fmla="*/ 1874384 h 2985128"/>
              <a:gd name="connsiteX147" fmla="*/ 2655746 w 2941846"/>
              <a:gd name="connsiteY147" fmla="*/ 1896823 h 2985128"/>
              <a:gd name="connsiteX148" fmla="*/ 2661355 w 2941846"/>
              <a:gd name="connsiteY148" fmla="*/ 1975361 h 2985128"/>
              <a:gd name="connsiteX149" fmla="*/ 2638916 w 2941846"/>
              <a:gd name="connsiteY149" fmla="*/ 2009020 h 2985128"/>
              <a:gd name="connsiteX150" fmla="*/ 2633306 w 2941846"/>
              <a:gd name="connsiteY150" fmla="*/ 2025849 h 2985128"/>
              <a:gd name="connsiteX151" fmla="*/ 2627696 w 2941846"/>
              <a:gd name="connsiteY151" fmla="*/ 2081947 h 2985128"/>
              <a:gd name="connsiteX152" fmla="*/ 2622087 w 2941846"/>
              <a:gd name="connsiteY152" fmla="*/ 2098777 h 2985128"/>
              <a:gd name="connsiteX153" fmla="*/ 2605257 w 2941846"/>
              <a:gd name="connsiteY153" fmla="*/ 2115606 h 2985128"/>
              <a:gd name="connsiteX154" fmla="*/ 2588428 w 2941846"/>
              <a:gd name="connsiteY154" fmla="*/ 2126826 h 2985128"/>
              <a:gd name="connsiteX155" fmla="*/ 2571598 w 2941846"/>
              <a:gd name="connsiteY155" fmla="*/ 2177314 h 2985128"/>
              <a:gd name="connsiteX156" fmla="*/ 2560379 w 2941846"/>
              <a:gd name="connsiteY156" fmla="*/ 2210973 h 2985128"/>
              <a:gd name="connsiteX157" fmla="*/ 2554769 w 2941846"/>
              <a:gd name="connsiteY157" fmla="*/ 2227802 h 2985128"/>
              <a:gd name="connsiteX158" fmla="*/ 2543549 w 2941846"/>
              <a:gd name="connsiteY158" fmla="*/ 2244632 h 2985128"/>
              <a:gd name="connsiteX159" fmla="*/ 2487451 w 2941846"/>
              <a:gd name="connsiteY159" fmla="*/ 2283901 h 2985128"/>
              <a:gd name="connsiteX160" fmla="*/ 2453792 w 2941846"/>
              <a:gd name="connsiteY160" fmla="*/ 2300730 h 2985128"/>
              <a:gd name="connsiteX161" fmla="*/ 2414523 w 2941846"/>
              <a:gd name="connsiteY161" fmla="*/ 2317559 h 2985128"/>
              <a:gd name="connsiteX162" fmla="*/ 2358425 w 2941846"/>
              <a:gd name="connsiteY162" fmla="*/ 2311950 h 2985128"/>
              <a:gd name="connsiteX163" fmla="*/ 2341596 w 2941846"/>
              <a:gd name="connsiteY163" fmla="*/ 2306340 h 2985128"/>
              <a:gd name="connsiteX164" fmla="*/ 2324766 w 2941846"/>
              <a:gd name="connsiteY164" fmla="*/ 2311950 h 2985128"/>
              <a:gd name="connsiteX165" fmla="*/ 2302327 w 2941846"/>
              <a:gd name="connsiteY165" fmla="*/ 2345609 h 2985128"/>
              <a:gd name="connsiteX166" fmla="*/ 2235009 w 2941846"/>
              <a:gd name="connsiteY166" fmla="*/ 2368048 h 2985128"/>
              <a:gd name="connsiteX167" fmla="*/ 2218180 w 2941846"/>
              <a:gd name="connsiteY167" fmla="*/ 2373658 h 2985128"/>
              <a:gd name="connsiteX168" fmla="*/ 2201350 w 2941846"/>
              <a:gd name="connsiteY168" fmla="*/ 2384877 h 2985128"/>
              <a:gd name="connsiteX169" fmla="*/ 2190131 w 2941846"/>
              <a:gd name="connsiteY169" fmla="*/ 2401707 h 2985128"/>
              <a:gd name="connsiteX170" fmla="*/ 2150862 w 2941846"/>
              <a:gd name="connsiteY170" fmla="*/ 2412926 h 2985128"/>
              <a:gd name="connsiteX171" fmla="*/ 2117203 w 2941846"/>
              <a:gd name="connsiteY171" fmla="*/ 2440975 h 2985128"/>
              <a:gd name="connsiteX172" fmla="*/ 2111593 w 2941846"/>
              <a:gd name="connsiteY172" fmla="*/ 2457805 h 2985128"/>
              <a:gd name="connsiteX173" fmla="*/ 2083544 w 2941846"/>
              <a:gd name="connsiteY173" fmla="*/ 2485854 h 2985128"/>
              <a:gd name="connsiteX174" fmla="*/ 2072325 w 2941846"/>
              <a:gd name="connsiteY174" fmla="*/ 2581221 h 2985128"/>
              <a:gd name="connsiteX175" fmla="*/ 2061105 w 2941846"/>
              <a:gd name="connsiteY175" fmla="*/ 2598050 h 2985128"/>
              <a:gd name="connsiteX176" fmla="*/ 2055495 w 2941846"/>
              <a:gd name="connsiteY176" fmla="*/ 2614880 h 2985128"/>
              <a:gd name="connsiteX177" fmla="*/ 2044276 w 2941846"/>
              <a:gd name="connsiteY177" fmla="*/ 2631709 h 2985128"/>
              <a:gd name="connsiteX178" fmla="*/ 2055495 w 2941846"/>
              <a:gd name="connsiteY178" fmla="*/ 2665368 h 2985128"/>
              <a:gd name="connsiteX179" fmla="*/ 2049885 w 2941846"/>
              <a:gd name="connsiteY179" fmla="*/ 2710247 h 2985128"/>
              <a:gd name="connsiteX180" fmla="*/ 2021836 w 2941846"/>
              <a:gd name="connsiteY180" fmla="*/ 2743905 h 2985128"/>
              <a:gd name="connsiteX181" fmla="*/ 1993787 w 2941846"/>
              <a:gd name="connsiteY181" fmla="*/ 2777564 h 2985128"/>
              <a:gd name="connsiteX182" fmla="*/ 1971348 w 2941846"/>
              <a:gd name="connsiteY182" fmla="*/ 2811223 h 2985128"/>
              <a:gd name="connsiteX183" fmla="*/ 1954519 w 2941846"/>
              <a:gd name="connsiteY183" fmla="*/ 2867321 h 2985128"/>
              <a:gd name="connsiteX184" fmla="*/ 1943299 w 2941846"/>
              <a:gd name="connsiteY184" fmla="*/ 2884151 h 2985128"/>
              <a:gd name="connsiteX185" fmla="*/ 1926469 w 2941846"/>
              <a:gd name="connsiteY185" fmla="*/ 2906590 h 2985128"/>
              <a:gd name="connsiteX186" fmla="*/ 1909640 w 2941846"/>
              <a:gd name="connsiteY186" fmla="*/ 2917810 h 2985128"/>
              <a:gd name="connsiteX187" fmla="*/ 1881591 w 2941846"/>
              <a:gd name="connsiteY187" fmla="*/ 2940249 h 2985128"/>
              <a:gd name="connsiteX188" fmla="*/ 1853542 w 2941846"/>
              <a:gd name="connsiteY188" fmla="*/ 2962688 h 2985128"/>
              <a:gd name="connsiteX189" fmla="*/ 1814273 w 2941846"/>
              <a:gd name="connsiteY189" fmla="*/ 2985128 h 2985128"/>
              <a:gd name="connsiteX190" fmla="*/ 1763785 w 2941846"/>
              <a:gd name="connsiteY190" fmla="*/ 2957078 h 2985128"/>
              <a:gd name="connsiteX191" fmla="*/ 1746955 w 2941846"/>
              <a:gd name="connsiteY191" fmla="*/ 2951469 h 2985128"/>
              <a:gd name="connsiteX192" fmla="*/ 1730126 w 2941846"/>
              <a:gd name="connsiteY192" fmla="*/ 2940249 h 2985128"/>
              <a:gd name="connsiteX193" fmla="*/ 1696467 w 2941846"/>
              <a:gd name="connsiteY193" fmla="*/ 2923420 h 2985128"/>
              <a:gd name="connsiteX194" fmla="*/ 1662808 w 2941846"/>
              <a:gd name="connsiteY194" fmla="*/ 2889761 h 2985128"/>
              <a:gd name="connsiteX195" fmla="*/ 1651588 w 2941846"/>
              <a:gd name="connsiteY195" fmla="*/ 2872931 h 2985128"/>
              <a:gd name="connsiteX196" fmla="*/ 1617930 w 2941846"/>
              <a:gd name="connsiteY196" fmla="*/ 2861712 h 2985128"/>
              <a:gd name="connsiteX197" fmla="*/ 1601100 w 2941846"/>
              <a:gd name="connsiteY197" fmla="*/ 2856102 h 2985128"/>
              <a:gd name="connsiteX198" fmla="*/ 1584271 w 2941846"/>
              <a:gd name="connsiteY198" fmla="*/ 2850492 h 2985128"/>
              <a:gd name="connsiteX199" fmla="*/ 1567441 w 2941846"/>
              <a:gd name="connsiteY199" fmla="*/ 2844882 h 2985128"/>
              <a:gd name="connsiteX200" fmla="*/ 1545002 w 2941846"/>
              <a:gd name="connsiteY200" fmla="*/ 2828053 h 2985128"/>
              <a:gd name="connsiteX201" fmla="*/ 1528173 w 2941846"/>
              <a:gd name="connsiteY201" fmla="*/ 2822443 h 2985128"/>
              <a:gd name="connsiteX202" fmla="*/ 1500123 w 2941846"/>
              <a:gd name="connsiteY202" fmla="*/ 2788784 h 2985128"/>
              <a:gd name="connsiteX203" fmla="*/ 1472074 w 2941846"/>
              <a:gd name="connsiteY203" fmla="*/ 2783174 h 2985128"/>
              <a:gd name="connsiteX204" fmla="*/ 1477684 w 2941846"/>
              <a:gd name="connsiteY204" fmla="*/ 2766345 h 2985128"/>
              <a:gd name="connsiteX205" fmla="*/ 1505733 w 2941846"/>
              <a:gd name="connsiteY205" fmla="*/ 2760735 h 2985128"/>
              <a:gd name="connsiteX206" fmla="*/ 1522563 w 2941846"/>
              <a:gd name="connsiteY206" fmla="*/ 2749515 h 2985128"/>
              <a:gd name="connsiteX207" fmla="*/ 1533782 w 2941846"/>
              <a:gd name="connsiteY207" fmla="*/ 2732686 h 2985128"/>
              <a:gd name="connsiteX208" fmla="*/ 1573051 w 2941846"/>
              <a:gd name="connsiteY208" fmla="*/ 2682197 h 2985128"/>
              <a:gd name="connsiteX209" fmla="*/ 1612320 w 2941846"/>
              <a:gd name="connsiteY209" fmla="*/ 2670978 h 2985128"/>
              <a:gd name="connsiteX210" fmla="*/ 1645979 w 2941846"/>
              <a:gd name="connsiteY210" fmla="*/ 2648539 h 2985128"/>
              <a:gd name="connsiteX211" fmla="*/ 1674028 w 2941846"/>
              <a:gd name="connsiteY211" fmla="*/ 2620490 h 2985128"/>
              <a:gd name="connsiteX212" fmla="*/ 1679638 w 2941846"/>
              <a:gd name="connsiteY212" fmla="*/ 2603660 h 2985128"/>
              <a:gd name="connsiteX213" fmla="*/ 1685247 w 2941846"/>
              <a:gd name="connsiteY213" fmla="*/ 2553172 h 2985128"/>
              <a:gd name="connsiteX214" fmla="*/ 1718906 w 2941846"/>
              <a:gd name="connsiteY214" fmla="*/ 2525123 h 2985128"/>
              <a:gd name="connsiteX215" fmla="*/ 1685247 w 2941846"/>
              <a:gd name="connsiteY215" fmla="*/ 2480244 h 2985128"/>
              <a:gd name="connsiteX216" fmla="*/ 1668418 w 2941846"/>
              <a:gd name="connsiteY216" fmla="*/ 2463415 h 2985128"/>
              <a:gd name="connsiteX217" fmla="*/ 1674028 w 2941846"/>
              <a:gd name="connsiteY217" fmla="*/ 2390487 h 2985128"/>
              <a:gd name="connsiteX218" fmla="*/ 1679638 w 2941846"/>
              <a:gd name="connsiteY218" fmla="*/ 2373658 h 2985128"/>
              <a:gd name="connsiteX219" fmla="*/ 1645979 w 2941846"/>
              <a:gd name="connsiteY219" fmla="*/ 2362438 h 2985128"/>
              <a:gd name="connsiteX220" fmla="*/ 1629149 w 2941846"/>
              <a:gd name="connsiteY220" fmla="*/ 2351218 h 2985128"/>
              <a:gd name="connsiteX221" fmla="*/ 1606710 w 2941846"/>
              <a:gd name="connsiteY221" fmla="*/ 2295120 h 2985128"/>
              <a:gd name="connsiteX222" fmla="*/ 1601100 w 2941846"/>
              <a:gd name="connsiteY222" fmla="*/ 2278291 h 2985128"/>
              <a:gd name="connsiteX223" fmla="*/ 1584271 w 2941846"/>
              <a:gd name="connsiteY223" fmla="*/ 2261461 h 2985128"/>
              <a:gd name="connsiteX224" fmla="*/ 1578661 w 2941846"/>
              <a:gd name="connsiteY224" fmla="*/ 2244632 h 2985128"/>
              <a:gd name="connsiteX225" fmla="*/ 1561831 w 2941846"/>
              <a:gd name="connsiteY225" fmla="*/ 2239022 h 2985128"/>
              <a:gd name="connsiteX226" fmla="*/ 1516953 w 2941846"/>
              <a:gd name="connsiteY226" fmla="*/ 2227802 h 2985128"/>
              <a:gd name="connsiteX227" fmla="*/ 1483294 w 2941846"/>
              <a:gd name="connsiteY227" fmla="*/ 2216583 h 2985128"/>
              <a:gd name="connsiteX228" fmla="*/ 1466465 w 2941846"/>
              <a:gd name="connsiteY228" fmla="*/ 2210973 h 2985128"/>
              <a:gd name="connsiteX229" fmla="*/ 1449635 w 2941846"/>
              <a:gd name="connsiteY229" fmla="*/ 2199753 h 2985128"/>
              <a:gd name="connsiteX230" fmla="*/ 1432806 w 2941846"/>
              <a:gd name="connsiteY230" fmla="*/ 2160485 h 2985128"/>
              <a:gd name="connsiteX231" fmla="*/ 1444025 w 2941846"/>
              <a:gd name="connsiteY231" fmla="*/ 2087557 h 2985128"/>
              <a:gd name="connsiteX232" fmla="*/ 1455245 w 2941846"/>
              <a:gd name="connsiteY232" fmla="*/ 2070728 h 2985128"/>
              <a:gd name="connsiteX233" fmla="*/ 1460855 w 2941846"/>
              <a:gd name="connsiteY233" fmla="*/ 2048288 h 2985128"/>
              <a:gd name="connsiteX234" fmla="*/ 1477684 w 2941846"/>
              <a:gd name="connsiteY234" fmla="*/ 1992190 h 2985128"/>
              <a:gd name="connsiteX235" fmla="*/ 1472074 w 2941846"/>
              <a:gd name="connsiteY235" fmla="*/ 1941702 h 2985128"/>
              <a:gd name="connsiteX236" fmla="*/ 1455245 w 2941846"/>
              <a:gd name="connsiteY236" fmla="*/ 1930482 h 2985128"/>
              <a:gd name="connsiteX237" fmla="*/ 1444025 w 2941846"/>
              <a:gd name="connsiteY237" fmla="*/ 1908043 h 2985128"/>
              <a:gd name="connsiteX238" fmla="*/ 1432806 w 2941846"/>
              <a:gd name="connsiteY238" fmla="*/ 1874384 h 2985128"/>
              <a:gd name="connsiteX239" fmla="*/ 1427196 w 2941846"/>
              <a:gd name="connsiteY239" fmla="*/ 1851945 h 2985128"/>
              <a:gd name="connsiteX240" fmla="*/ 1410366 w 2941846"/>
              <a:gd name="connsiteY240" fmla="*/ 1835115 h 2985128"/>
              <a:gd name="connsiteX241" fmla="*/ 1376707 w 2941846"/>
              <a:gd name="connsiteY241" fmla="*/ 1823896 h 2985128"/>
              <a:gd name="connsiteX242" fmla="*/ 1359878 w 2941846"/>
              <a:gd name="connsiteY242" fmla="*/ 1818286 h 2985128"/>
              <a:gd name="connsiteX243" fmla="*/ 1343049 w 2941846"/>
              <a:gd name="connsiteY243" fmla="*/ 1807066 h 2985128"/>
              <a:gd name="connsiteX244" fmla="*/ 1326219 w 2941846"/>
              <a:gd name="connsiteY244" fmla="*/ 1767797 h 2985128"/>
              <a:gd name="connsiteX245" fmla="*/ 1320609 w 2941846"/>
              <a:gd name="connsiteY245" fmla="*/ 1750968 h 2985128"/>
              <a:gd name="connsiteX246" fmla="*/ 1303780 w 2941846"/>
              <a:gd name="connsiteY246" fmla="*/ 1734139 h 2985128"/>
              <a:gd name="connsiteX247" fmla="*/ 1298170 w 2941846"/>
              <a:gd name="connsiteY247" fmla="*/ 1717309 h 2985128"/>
              <a:gd name="connsiteX248" fmla="*/ 1264511 w 2941846"/>
              <a:gd name="connsiteY248" fmla="*/ 1678040 h 2985128"/>
              <a:gd name="connsiteX249" fmla="*/ 1253292 w 2941846"/>
              <a:gd name="connsiteY249" fmla="*/ 1661211 h 2985128"/>
              <a:gd name="connsiteX250" fmla="*/ 1202803 w 2941846"/>
              <a:gd name="connsiteY250" fmla="*/ 1621942 h 2985128"/>
              <a:gd name="connsiteX251" fmla="*/ 1185974 w 2941846"/>
              <a:gd name="connsiteY251" fmla="*/ 1610723 h 2985128"/>
              <a:gd name="connsiteX252" fmla="*/ 1146705 w 2941846"/>
              <a:gd name="connsiteY252" fmla="*/ 1582674 h 2985128"/>
              <a:gd name="connsiteX253" fmla="*/ 1129876 w 2941846"/>
              <a:gd name="connsiteY253" fmla="*/ 1571454 h 2985128"/>
              <a:gd name="connsiteX254" fmla="*/ 1113046 w 2941846"/>
              <a:gd name="connsiteY254" fmla="*/ 1565844 h 2985128"/>
              <a:gd name="connsiteX255" fmla="*/ 1146705 w 2941846"/>
              <a:gd name="connsiteY255" fmla="*/ 1571454 h 2985128"/>
              <a:gd name="connsiteX256" fmla="*/ 1163534 w 2941846"/>
              <a:gd name="connsiteY256" fmla="*/ 1582674 h 2985128"/>
              <a:gd name="connsiteX257" fmla="*/ 1146705 w 2941846"/>
              <a:gd name="connsiteY257" fmla="*/ 1588283 h 2985128"/>
              <a:gd name="connsiteX258" fmla="*/ 1096217 w 2941846"/>
              <a:gd name="connsiteY258" fmla="*/ 1582674 h 2985128"/>
              <a:gd name="connsiteX259" fmla="*/ 1045728 w 2941846"/>
              <a:gd name="connsiteY259" fmla="*/ 1565844 h 2985128"/>
              <a:gd name="connsiteX260" fmla="*/ 1028899 w 2941846"/>
              <a:gd name="connsiteY260" fmla="*/ 1560234 h 2985128"/>
              <a:gd name="connsiteX261" fmla="*/ 995240 w 2941846"/>
              <a:gd name="connsiteY261" fmla="*/ 1537795 h 2985128"/>
              <a:gd name="connsiteX262" fmla="*/ 989630 w 2941846"/>
              <a:gd name="connsiteY262" fmla="*/ 1520966 h 2985128"/>
              <a:gd name="connsiteX263" fmla="*/ 978411 w 2941846"/>
              <a:gd name="connsiteY263" fmla="*/ 1504136 h 2985128"/>
              <a:gd name="connsiteX264" fmla="*/ 972801 w 2941846"/>
              <a:gd name="connsiteY264" fmla="*/ 1470477 h 2985128"/>
              <a:gd name="connsiteX265" fmla="*/ 939142 w 2941846"/>
              <a:gd name="connsiteY265" fmla="*/ 1442428 h 2985128"/>
              <a:gd name="connsiteX266" fmla="*/ 888654 w 2941846"/>
              <a:gd name="connsiteY266" fmla="*/ 1453648 h 2985128"/>
              <a:gd name="connsiteX267" fmla="*/ 871824 w 2941846"/>
              <a:gd name="connsiteY267" fmla="*/ 1464867 h 2985128"/>
              <a:gd name="connsiteX268" fmla="*/ 860604 w 2941846"/>
              <a:gd name="connsiteY268" fmla="*/ 1481697 h 2985128"/>
              <a:gd name="connsiteX269" fmla="*/ 843775 w 2941846"/>
              <a:gd name="connsiteY269" fmla="*/ 1487307 h 2985128"/>
              <a:gd name="connsiteX270" fmla="*/ 821336 w 2941846"/>
              <a:gd name="connsiteY270" fmla="*/ 1498526 h 2985128"/>
              <a:gd name="connsiteX271" fmla="*/ 770847 w 2941846"/>
              <a:gd name="connsiteY271" fmla="*/ 1492917 h 2985128"/>
              <a:gd name="connsiteX272" fmla="*/ 754018 w 2941846"/>
              <a:gd name="connsiteY272" fmla="*/ 1487307 h 2985128"/>
              <a:gd name="connsiteX273" fmla="*/ 720359 w 2941846"/>
              <a:gd name="connsiteY273" fmla="*/ 1481697 h 2985128"/>
              <a:gd name="connsiteX274" fmla="*/ 697920 w 2941846"/>
              <a:gd name="connsiteY274" fmla="*/ 1476087 h 2985128"/>
              <a:gd name="connsiteX275" fmla="*/ 681090 w 2941846"/>
              <a:gd name="connsiteY275" fmla="*/ 1470477 h 2985128"/>
              <a:gd name="connsiteX276" fmla="*/ 636212 w 2941846"/>
              <a:gd name="connsiteY276" fmla="*/ 1464867 h 2985128"/>
              <a:gd name="connsiteX277" fmla="*/ 619382 w 2941846"/>
              <a:gd name="connsiteY277" fmla="*/ 1453648 h 2985128"/>
              <a:gd name="connsiteX278" fmla="*/ 602553 w 2941846"/>
              <a:gd name="connsiteY278" fmla="*/ 1419989 h 2985128"/>
              <a:gd name="connsiteX279" fmla="*/ 563284 w 2941846"/>
              <a:gd name="connsiteY279" fmla="*/ 1391940 h 2985128"/>
              <a:gd name="connsiteX280" fmla="*/ 546455 w 2941846"/>
              <a:gd name="connsiteY280" fmla="*/ 1386330 h 2985128"/>
              <a:gd name="connsiteX281" fmla="*/ 529625 w 2941846"/>
              <a:gd name="connsiteY281" fmla="*/ 1375110 h 2985128"/>
              <a:gd name="connsiteX282" fmla="*/ 507186 w 2941846"/>
              <a:gd name="connsiteY282" fmla="*/ 1363891 h 2985128"/>
              <a:gd name="connsiteX283" fmla="*/ 490357 w 2941846"/>
              <a:gd name="connsiteY283" fmla="*/ 1330232 h 2985128"/>
              <a:gd name="connsiteX284" fmla="*/ 473527 w 2941846"/>
              <a:gd name="connsiteY284" fmla="*/ 1296573 h 2985128"/>
              <a:gd name="connsiteX285" fmla="*/ 462307 w 2941846"/>
              <a:gd name="connsiteY285" fmla="*/ 1262914 h 2985128"/>
              <a:gd name="connsiteX286" fmla="*/ 456698 w 2941846"/>
              <a:gd name="connsiteY286" fmla="*/ 1246085 h 2985128"/>
              <a:gd name="connsiteX287" fmla="*/ 484747 w 2941846"/>
              <a:gd name="connsiteY287" fmla="*/ 1195596 h 2985128"/>
              <a:gd name="connsiteX288" fmla="*/ 495966 w 2941846"/>
              <a:gd name="connsiteY288" fmla="*/ 1161937 h 2985128"/>
              <a:gd name="connsiteX289" fmla="*/ 501576 w 2941846"/>
              <a:gd name="connsiteY289" fmla="*/ 1128278 h 2985128"/>
              <a:gd name="connsiteX290" fmla="*/ 518406 w 2941846"/>
              <a:gd name="connsiteY290" fmla="*/ 1122669 h 2985128"/>
              <a:gd name="connsiteX291" fmla="*/ 563284 w 2941846"/>
              <a:gd name="connsiteY291" fmla="*/ 1111449 h 2985128"/>
              <a:gd name="connsiteX292" fmla="*/ 596943 w 2941846"/>
              <a:gd name="connsiteY292" fmla="*/ 1077790 h 2985128"/>
              <a:gd name="connsiteX293" fmla="*/ 613773 w 2941846"/>
              <a:gd name="connsiteY293" fmla="*/ 1060961 h 2985128"/>
              <a:gd name="connsiteX294" fmla="*/ 653041 w 2941846"/>
              <a:gd name="connsiteY294" fmla="*/ 1049741 h 2985128"/>
              <a:gd name="connsiteX295" fmla="*/ 647431 w 2941846"/>
              <a:gd name="connsiteY295" fmla="*/ 1032912 h 2985128"/>
              <a:gd name="connsiteX296" fmla="*/ 658651 w 2941846"/>
              <a:gd name="connsiteY296" fmla="*/ 999253 h 2985128"/>
              <a:gd name="connsiteX297" fmla="*/ 653041 w 2941846"/>
              <a:gd name="connsiteY297" fmla="*/ 959984 h 2985128"/>
              <a:gd name="connsiteX298" fmla="*/ 619382 w 2941846"/>
              <a:gd name="connsiteY298" fmla="*/ 937545 h 2985128"/>
              <a:gd name="connsiteX299" fmla="*/ 524015 w 2941846"/>
              <a:gd name="connsiteY299" fmla="*/ 943155 h 2985128"/>
              <a:gd name="connsiteX300" fmla="*/ 501576 w 2941846"/>
              <a:gd name="connsiteY300" fmla="*/ 937545 h 2985128"/>
              <a:gd name="connsiteX301" fmla="*/ 490357 w 2941846"/>
              <a:gd name="connsiteY301" fmla="*/ 903886 h 2985128"/>
              <a:gd name="connsiteX302" fmla="*/ 445478 w 2941846"/>
              <a:gd name="connsiteY302" fmla="*/ 853397 h 2985128"/>
              <a:gd name="connsiteX303" fmla="*/ 394990 w 2941846"/>
              <a:gd name="connsiteY303" fmla="*/ 825348 h 2985128"/>
              <a:gd name="connsiteX304" fmla="*/ 378160 w 2941846"/>
              <a:gd name="connsiteY304" fmla="*/ 819739 h 2985128"/>
              <a:gd name="connsiteX305" fmla="*/ 383770 w 2941846"/>
              <a:gd name="connsiteY305" fmla="*/ 847788 h 2985128"/>
              <a:gd name="connsiteX306" fmla="*/ 389380 w 2941846"/>
              <a:gd name="connsiteY306" fmla="*/ 864617 h 2985128"/>
              <a:gd name="connsiteX307" fmla="*/ 383770 w 2941846"/>
              <a:gd name="connsiteY307" fmla="*/ 881447 h 2985128"/>
              <a:gd name="connsiteX308" fmla="*/ 333282 w 2941846"/>
              <a:gd name="connsiteY308" fmla="*/ 937545 h 2985128"/>
              <a:gd name="connsiteX309" fmla="*/ 305233 w 2941846"/>
              <a:gd name="connsiteY309" fmla="*/ 976813 h 2985128"/>
              <a:gd name="connsiteX310" fmla="*/ 271574 w 2941846"/>
              <a:gd name="connsiteY310" fmla="*/ 988033 h 2985128"/>
              <a:gd name="connsiteX311" fmla="*/ 254744 w 2941846"/>
              <a:gd name="connsiteY311" fmla="*/ 993643 h 2985128"/>
              <a:gd name="connsiteX312" fmla="*/ 237915 w 2941846"/>
              <a:gd name="connsiteY312" fmla="*/ 999253 h 2985128"/>
              <a:gd name="connsiteX313" fmla="*/ 198646 w 2941846"/>
              <a:gd name="connsiteY313" fmla="*/ 1010472 h 2985128"/>
              <a:gd name="connsiteX314" fmla="*/ 176207 w 2941846"/>
              <a:gd name="connsiteY314" fmla="*/ 1089010 h 2985128"/>
              <a:gd name="connsiteX315" fmla="*/ 153768 w 2941846"/>
              <a:gd name="connsiteY315" fmla="*/ 1105839 h 2985128"/>
              <a:gd name="connsiteX316" fmla="*/ 136938 w 2941846"/>
              <a:gd name="connsiteY316" fmla="*/ 1117059 h 2985128"/>
              <a:gd name="connsiteX317" fmla="*/ 97669 w 2941846"/>
              <a:gd name="connsiteY317" fmla="*/ 1128278 h 2985128"/>
              <a:gd name="connsiteX318" fmla="*/ 69620 w 2941846"/>
              <a:gd name="connsiteY318" fmla="*/ 1100229 h 2985128"/>
              <a:gd name="connsiteX319" fmla="*/ 52791 w 2941846"/>
              <a:gd name="connsiteY319" fmla="*/ 1089010 h 2985128"/>
              <a:gd name="connsiteX320" fmla="*/ 41571 w 2941846"/>
              <a:gd name="connsiteY320" fmla="*/ 1066570 h 2985128"/>
              <a:gd name="connsiteX321" fmla="*/ 58401 w 2941846"/>
              <a:gd name="connsiteY321" fmla="*/ 1010472 h 298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</a:cxnLst>
            <a:rect l="l" t="t" r="r" b="b"/>
            <a:pathLst>
              <a:path w="2941846" h="2985128">
                <a:moveTo>
                  <a:pt x="58401" y="1010472"/>
                </a:moveTo>
                <a:cubicBezTo>
                  <a:pt x="60271" y="996448"/>
                  <a:pt x="56139" y="991351"/>
                  <a:pt x="52791" y="982423"/>
                </a:cubicBezTo>
                <a:cubicBezTo>
                  <a:pt x="43001" y="956317"/>
                  <a:pt x="25458" y="968817"/>
                  <a:pt x="69620" y="959984"/>
                </a:cubicBezTo>
                <a:cubicBezTo>
                  <a:pt x="64010" y="958114"/>
                  <a:pt x="58477" y="955999"/>
                  <a:pt x="52791" y="954374"/>
                </a:cubicBezTo>
                <a:cubicBezTo>
                  <a:pt x="45378" y="952256"/>
                  <a:pt x="37439" y="951801"/>
                  <a:pt x="30352" y="948764"/>
                </a:cubicBezTo>
                <a:cubicBezTo>
                  <a:pt x="24155" y="946108"/>
                  <a:pt x="19132" y="941285"/>
                  <a:pt x="13522" y="937545"/>
                </a:cubicBezTo>
                <a:cubicBezTo>
                  <a:pt x="9782" y="931935"/>
                  <a:pt x="2724" y="927444"/>
                  <a:pt x="2303" y="920715"/>
                </a:cubicBezTo>
                <a:cubicBezTo>
                  <a:pt x="-1723" y="856294"/>
                  <a:pt x="-2804" y="863863"/>
                  <a:pt x="19132" y="830958"/>
                </a:cubicBezTo>
                <a:cubicBezTo>
                  <a:pt x="21002" y="823478"/>
                  <a:pt x="21294" y="815415"/>
                  <a:pt x="24742" y="808519"/>
                </a:cubicBezTo>
                <a:cubicBezTo>
                  <a:pt x="63322" y="731359"/>
                  <a:pt x="37277" y="804571"/>
                  <a:pt x="52791" y="758031"/>
                </a:cubicBezTo>
                <a:cubicBezTo>
                  <a:pt x="54661" y="746811"/>
                  <a:pt x="50911" y="732932"/>
                  <a:pt x="58401" y="724372"/>
                </a:cubicBezTo>
                <a:cubicBezTo>
                  <a:pt x="66189" y="715472"/>
                  <a:pt x="80840" y="716892"/>
                  <a:pt x="92060" y="713152"/>
                </a:cubicBezTo>
                <a:lnTo>
                  <a:pt x="108889" y="707542"/>
                </a:lnTo>
                <a:lnTo>
                  <a:pt x="125719" y="701932"/>
                </a:lnTo>
                <a:cubicBezTo>
                  <a:pt x="127589" y="696322"/>
                  <a:pt x="131328" y="691016"/>
                  <a:pt x="131328" y="685103"/>
                </a:cubicBezTo>
                <a:cubicBezTo>
                  <a:pt x="131328" y="652759"/>
                  <a:pt x="107039" y="683194"/>
                  <a:pt x="131328" y="634615"/>
                </a:cubicBezTo>
                <a:cubicBezTo>
                  <a:pt x="134343" y="628584"/>
                  <a:pt x="141997" y="626133"/>
                  <a:pt x="148158" y="623395"/>
                </a:cubicBezTo>
                <a:cubicBezTo>
                  <a:pt x="208243" y="596690"/>
                  <a:pt x="160558" y="626347"/>
                  <a:pt x="198646" y="600956"/>
                </a:cubicBezTo>
                <a:cubicBezTo>
                  <a:pt x="210253" y="583546"/>
                  <a:pt x="215476" y="580339"/>
                  <a:pt x="215476" y="556077"/>
                </a:cubicBezTo>
                <a:cubicBezTo>
                  <a:pt x="215476" y="548367"/>
                  <a:pt x="211736" y="541118"/>
                  <a:pt x="209866" y="533638"/>
                </a:cubicBezTo>
                <a:cubicBezTo>
                  <a:pt x="207996" y="498109"/>
                  <a:pt x="208495" y="462376"/>
                  <a:pt x="204256" y="427051"/>
                </a:cubicBezTo>
                <a:cubicBezTo>
                  <a:pt x="202847" y="415309"/>
                  <a:pt x="193036" y="393393"/>
                  <a:pt x="193036" y="393393"/>
                </a:cubicBezTo>
                <a:cubicBezTo>
                  <a:pt x="195170" y="382724"/>
                  <a:pt x="198505" y="360014"/>
                  <a:pt x="204256" y="348514"/>
                </a:cubicBezTo>
                <a:cubicBezTo>
                  <a:pt x="207271" y="342484"/>
                  <a:pt x="211736" y="337295"/>
                  <a:pt x="215476" y="331685"/>
                </a:cubicBezTo>
                <a:cubicBezTo>
                  <a:pt x="234030" y="276013"/>
                  <a:pt x="202901" y="361051"/>
                  <a:pt x="237915" y="298026"/>
                </a:cubicBezTo>
                <a:cubicBezTo>
                  <a:pt x="243658" y="287688"/>
                  <a:pt x="246266" y="275840"/>
                  <a:pt x="249134" y="264367"/>
                </a:cubicBezTo>
                <a:cubicBezTo>
                  <a:pt x="251004" y="256887"/>
                  <a:pt x="250919" y="248622"/>
                  <a:pt x="254744" y="241928"/>
                </a:cubicBezTo>
                <a:cubicBezTo>
                  <a:pt x="261389" y="230299"/>
                  <a:pt x="277679" y="221028"/>
                  <a:pt x="288403" y="213878"/>
                </a:cubicBezTo>
                <a:cubicBezTo>
                  <a:pt x="290273" y="208268"/>
                  <a:pt x="290733" y="201969"/>
                  <a:pt x="294013" y="197049"/>
                </a:cubicBezTo>
                <a:cubicBezTo>
                  <a:pt x="302652" y="184091"/>
                  <a:pt x="315254" y="177279"/>
                  <a:pt x="327672" y="169000"/>
                </a:cubicBezTo>
                <a:cubicBezTo>
                  <a:pt x="331412" y="163390"/>
                  <a:pt x="337479" y="158763"/>
                  <a:pt x="338892" y="152170"/>
                </a:cubicBezTo>
                <a:cubicBezTo>
                  <a:pt x="343219" y="131975"/>
                  <a:pt x="336557" y="109528"/>
                  <a:pt x="344501" y="90463"/>
                </a:cubicBezTo>
                <a:cubicBezTo>
                  <a:pt x="347466" y="83346"/>
                  <a:pt x="359527" y="86971"/>
                  <a:pt x="366941" y="84853"/>
                </a:cubicBezTo>
                <a:cubicBezTo>
                  <a:pt x="372627" y="83228"/>
                  <a:pt x="377889" y="79862"/>
                  <a:pt x="383770" y="79243"/>
                </a:cubicBezTo>
                <a:cubicBezTo>
                  <a:pt x="413583" y="76105"/>
                  <a:pt x="443608" y="75503"/>
                  <a:pt x="473527" y="73633"/>
                </a:cubicBezTo>
                <a:cubicBezTo>
                  <a:pt x="497345" y="37908"/>
                  <a:pt x="467487" y="73825"/>
                  <a:pt x="518406" y="51194"/>
                </a:cubicBezTo>
                <a:cubicBezTo>
                  <a:pt x="540655" y="41305"/>
                  <a:pt x="530279" y="31015"/>
                  <a:pt x="546455" y="17535"/>
                </a:cubicBezTo>
                <a:cubicBezTo>
                  <a:pt x="555698" y="9832"/>
                  <a:pt x="574031" y="4603"/>
                  <a:pt x="585723" y="705"/>
                </a:cubicBezTo>
                <a:cubicBezTo>
                  <a:pt x="602553" y="2575"/>
                  <a:pt x="623468" y="-4836"/>
                  <a:pt x="636212" y="6315"/>
                </a:cubicBezTo>
                <a:cubicBezTo>
                  <a:pt x="644772" y="13805"/>
                  <a:pt x="633361" y="28939"/>
                  <a:pt x="630602" y="39974"/>
                </a:cubicBezTo>
                <a:cubicBezTo>
                  <a:pt x="627734" y="51447"/>
                  <a:pt x="619382" y="73633"/>
                  <a:pt x="619382" y="73633"/>
                </a:cubicBezTo>
                <a:cubicBezTo>
                  <a:pt x="653042" y="84853"/>
                  <a:pt x="623122" y="81113"/>
                  <a:pt x="641822" y="62413"/>
                </a:cubicBezTo>
                <a:cubicBezTo>
                  <a:pt x="646003" y="58232"/>
                  <a:pt x="653041" y="58674"/>
                  <a:pt x="658651" y="56804"/>
                </a:cubicBezTo>
                <a:cubicBezTo>
                  <a:pt x="664261" y="53064"/>
                  <a:pt x="669450" y="48599"/>
                  <a:pt x="675480" y="45584"/>
                </a:cubicBezTo>
                <a:cubicBezTo>
                  <a:pt x="680769" y="42939"/>
                  <a:pt x="692310" y="45887"/>
                  <a:pt x="692310" y="39974"/>
                </a:cubicBezTo>
                <a:cubicBezTo>
                  <a:pt x="692310" y="34061"/>
                  <a:pt x="669567" y="34364"/>
                  <a:pt x="675480" y="34364"/>
                </a:cubicBezTo>
                <a:cubicBezTo>
                  <a:pt x="692413" y="34364"/>
                  <a:pt x="709139" y="38104"/>
                  <a:pt x="725969" y="39974"/>
                </a:cubicBezTo>
                <a:cubicBezTo>
                  <a:pt x="729709" y="45584"/>
                  <a:pt x="731923" y="52592"/>
                  <a:pt x="737188" y="56804"/>
                </a:cubicBezTo>
                <a:cubicBezTo>
                  <a:pt x="741806" y="60498"/>
                  <a:pt x="748200" y="61355"/>
                  <a:pt x="754018" y="62413"/>
                </a:cubicBezTo>
                <a:cubicBezTo>
                  <a:pt x="768851" y="65110"/>
                  <a:pt x="783937" y="66153"/>
                  <a:pt x="798896" y="68023"/>
                </a:cubicBezTo>
                <a:cubicBezTo>
                  <a:pt x="804506" y="69893"/>
                  <a:pt x="810040" y="72008"/>
                  <a:pt x="815726" y="73633"/>
                </a:cubicBezTo>
                <a:cubicBezTo>
                  <a:pt x="823139" y="75751"/>
                  <a:pt x="832145" y="74427"/>
                  <a:pt x="838165" y="79243"/>
                </a:cubicBezTo>
                <a:cubicBezTo>
                  <a:pt x="842782" y="82937"/>
                  <a:pt x="840081" y="91455"/>
                  <a:pt x="843775" y="96072"/>
                </a:cubicBezTo>
                <a:cubicBezTo>
                  <a:pt x="847987" y="101337"/>
                  <a:pt x="854994" y="103552"/>
                  <a:pt x="860604" y="107292"/>
                </a:cubicBezTo>
                <a:cubicBezTo>
                  <a:pt x="873694" y="105422"/>
                  <a:pt x="886907" y="104275"/>
                  <a:pt x="899873" y="101682"/>
                </a:cubicBezTo>
                <a:cubicBezTo>
                  <a:pt x="905672" y="100522"/>
                  <a:pt x="911017" y="97696"/>
                  <a:pt x="916703" y="96072"/>
                </a:cubicBezTo>
                <a:cubicBezTo>
                  <a:pt x="924116" y="93954"/>
                  <a:pt x="931662" y="92333"/>
                  <a:pt x="939142" y="90463"/>
                </a:cubicBezTo>
                <a:cubicBezTo>
                  <a:pt x="948492" y="92333"/>
                  <a:pt x="958263" y="92724"/>
                  <a:pt x="967191" y="96072"/>
                </a:cubicBezTo>
                <a:cubicBezTo>
                  <a:pt x="972655" y="98121"/>
                  <a:pt x="1005176" y="123158"/>
                  <a:pt x="1006460" y="124121"/>
                </a:cubicBezTo>
                <a:cubicBezTo>
                  <a:pt x="1017680" y="122251"/>
                  <a:pt x="1031237" y="125617"/>
                  <a:pt x="1040119" y="118512"/>
                </a:cubicBezTo>
                <a:cubicBezTo>
                  <a:pt x="1044737" y="114818"/>
                  <a:pt x="1032639" y="107292"/>
                  <a:pt x="1034509" y="101682"/>
                </a:cubicBezTo>
                <a:cubicBezTo>
                  <a:pt x="1037018" y="94156"/>
                  <a:pt x="1045728" y="90463"/>
                  <a:pt x="1051338" y="84853"/>
                </a:cubicBezTo>
                <a:cubicBezTo>
                  <a:pt x="1075647" y="86723"/>
                  <a:pt x="1100073" y="87439"/>
                  <a:pt x="1124266" y="90463"/>
                </a:cubicBezTo>
                <a:cubicBezTo>
                  <a:pt x="1130133" y="91196"/>
                  <a:pt x="1135262" y="95100"/>
                  <a:pt x="1141095" y="96072"/>
                </a:cubicBezTo>
                <a:cubicBezTo>
                  <a:pt x="1169007" y="100724"/>
                  <a:pt x="1197193" y="103552"/>
                  <a:pt x="1225242" y="107292"/>
                </a:cubicBezTo>
                <a:cubicBezTo>
                  <a:pt x="1230852" y="111032"/>
                  <a:pt x="1237632" y="113438"/>
                  <a:pt x="1242072" y="118512"/>
                </a:cubicBezTo>
                <a:cubicBezTo>
                  <a:pt x="1250951" y="128660"/>
                  <a:pt x="1257031" y="140951"/>
                  <a:pt x="1264511" y="152170"/>
                </a:cubicBezTo>
                <a:cubicBezTo>
                  <a:pt x="1268251" y="157780"/>
                  <a:pt x="1270963" y="164232"/>
                  <a:pt x="1275731" y="169000"/>
                </a:cubicBezTo>
                <a:cubicBezTo>
                  <a:pt x="1281341" y="174610"/>
                  <a:pt x="1285959" y="181428"/>
                  <a:pt x="1292560" y="185829"/>
                </a:cubicBezTo>
                <a:cubicBezTo>
                  <a:pt x="1297480" y="189109"/>
                  <a:pt x="1303955" y="189110"/>
                  <a:pt x="1309390" y="191439"/>
                </a:cubicBezTo>
                <a:cubicBezTo>
                  <a:pt x="1317076" y="194733"/>
                  <a:pt x="1324143" y="199365"/>
                  <a:pt x="1331829" y="202659"/>
                </a:cubicBezTo>
                <a:cubicBezTo>
                  <a:pt x="1373300" y="220433"/>
                  <a:pt x="1316715" y="186974"/>
                  <a:pt x="1382317" y="230708"/>
                </a:cubicBezTo>
                <a:lnTo>
                  <a:pt x="1399147" y="241928"/>
                </a:lnTo>
                <a:lnTo>
                  <a:pt x="1415976" y="253147"/>
                </a:lnTo>
                <a:cubicBezTo>
                  <a:pt x="1423456" y="264367"/>
                  <a:pt x="1434151" y="274014"/>
                  <a:pt x="1438415" y="286806"/>
                </a:cubicBezTo>
                <a:cubicBezTo>
                  <a:pt x="1440285" y="292416"/>
                  <a:pt x="1439843" y="299455"/>
                  <a:pt x="1444025" y="303636"/>
                </a:cubicBezTo>
                <a:cubicBezTo>
                  <a:pt x="1448206" y="307817"/>
                  <a:pt x="1455245" y="307375"/>
                  <a:pt x="1460855" y="309245"/>
                </a:cubicBezTo>
                <a:cubicBezTo>
                  <a:pt x="1462725" y="314855"/>
                  <a:pt x="1463820" y="320786"/>
                  <a:pt x="1466465" y="326075"/>
                </a:cubicBezTo>
                <a:cubicBezTo>
                  <a:pt x="1469480" y="332105"/>
                  <a:pt x="1472917" y="338137"/>
                  <a:pt x="1477684" y="342904"/>
                </a:cubicBezTo>
                <a:cubicBezTo>
                  <a:pt x="1488559" y="353779"/>
                  <a:pt x="1497655" y="355171"/>
                  <a:pt x="1511343" y="359734"/>
                </a:cubicBezTo>
                <a:cubicBezTo>
                  <a:pt x="1530257" y="388103"/>
                  <a:pt x="1512296" y="368624"/>
                  <a:pt x="1539392" y="382173"/>
                </a:cubicBezTo>
                <a:cubicBezTo>
                  <a:pt x="1545423" y="385188"/>
                  <a:pt x="1550191" y="390378"/>
                  <a:pt x="1556222" y="393393"/>
                </a:cubicBezTo>
                <a:cubicBezTo>
                  <a:pt x="1561511" y="396037"/>
                  <a:pt x="1567155" y="398549"/>
                  <a:pt x="1573051" y="399002"/>
                </a:cubicBezTo>
                <a:cubicBezTo>
                  <a:pt x="1615974" y="402304"/>
                  <a:pt x="1659068" y="402742"/>
                  <a:pt x="1702077" y="404612"/>
                </a:cubicBezTo>
                <a:cubicBezTo>
                  <a:pt x="1707687" y="406482"/>
                  <a:pt x="1713220" y="408597"/>
                  <a:pt x="1718906" y="410222"/>
                </a:cubicBezTo>
                <a:cubicBezTo>
                  <a:pt x="1726320" y="412340"/>
                  <a:pt x="1734450" y="412384"/>
                  <a:pt x="1741346" y="415832"/>
                </a:cubicBezTo>
                <a:cubicBezTo>
                  <a:pt x="1818505" y="454411"/>
                  <a:pt x="1745292" y="428367"/>
                  <a:pt x="1791834" y="443881"/>
                </a:cubicBezTo>
                <a:cubicBezTo>
                  <a:pt x="1840063" y="476036"/>
                  <a:pt x="1779042" y="437485"/>
                  <a:pt x="1825493" y="460710"/>
                </a:cubicBezTo>
                <a:cubicBezTo>
                  <a:pt x="1864239" y="480083"/>
                  <a:pt x="1818053" y="465863"/>
                  <a:pt x="1864761" y="477540"/>
                </a:cubicBezTo>
                <a:cubicBezTo>
                  <a:pt x="1912443" y="509325"/>
                  <a:pt x="1838588" y="456976"/>
                  <a:pt x="1904030" y="522418"/>
                </a:cubicBezTo>
                <a:cubicBezTo>
                  <a:pt x="1916437" y="534825"/>
                  <a:pt x="1924269" y="540456"/>
                  <a:pt x="1932079" y="556077"/>
                </a:cubicBezTo>
                <a:cubicBezTo>
                  <a:pt x="1948315" y="588550"/>
                  <a:pt x="1922617" y="557836"/>
                  <a:pt x="1954519" y="589736"/>
                </a:cubicBezTo>
                <a:lnTo>
                  <a:pt x="1965738" y="623395"/>
                </a:lnTo>
                <a:cubicBezTo>
                  <a:pt x="1967608" y="629005"/>
                  <a:pt x="1969914" y="634487"/>
                  <a:pt x="1971348" y="640224"/>
                </a:cubicBezTo>
                <a:cubicBezTo>
                  <a:pt x="1973146" y="647416"/>
                  <a:pt x="1978543" y="671443"/>
                  <a:pt x="1982568" y="679493"/>
                </a:cubicBezTo>
                <a:cubicBezTo>
                  <a:pt x="1985583" y="685523"/>
                  <a:pt x="1991049" y="690162"/>
                  <a:pt x="1993787" y="696323"/>
                </a:cubicBezTo>
                <a:cubicBezTo>
                  <a:pt x="1998590" y="707130"/>
                  <a:pt x="2001267" y="718762"/>
                  <a:pt x="2005007" y="729982"/>
                </a:cubicBezTo>
                <a:lnTo>
                  <a:pt x="2010617" y="746811"/>
                </a:lnTo>
                <a:cubicBezTo>
                  <a:pt x="2008747" y="752421"/>
                  <a:pt x="2005007" y="757727"/>
                  <a:pt x="2005007" y="763640"/>
                </a:cubicBezTo>
                <a:cubicBezTo>
                  <a:pt x="2005007" y="803295"/>
                  <a:pt x="2027728" y="787791"/>
                  <a:pt x="2066715" y="791690"/>
                </a:cubicBezTo>
                <a:cubicBezTo>
                  <a:pt x="2074195" y="793560"/>
                  <a:pt x="2081628" y="795627"/>
                  <a:pt x="2089154" y="797299"/>
                </a:cubicBezTo>
                <a:cubicBezTo>
                  <a:pt x="2098462" y="799367"/>
                  <a:pt x="2107953" y="800596"/>
                  <a:pt x="2117203" y="802909"/>
                </a:cubicBezTo>
                <a:cubicBezTo>
                  <a:pt x="2122940" y="804343"/>
                  <a:pt x="2128423" y="806649"/>
                  <a:pt x="2134033" y="808519"/>
                </a:cubicBezTo>
                <a:cubicBezTo>
                  <a:pt x="2166589" y="830224"/>
                  <a:pt x="2134921" y="812608"/>
                  <a:pt x="2190131" y="825348"/>
                </a:cubicBezTo>
                <a:cubicBezTo>
                  <a:pt x="2201655" y="828007"/>
                  <a:pt x="2223790" y="836568"/>
                  <a:pt x="2223790" y="836568"/>
                </a:cubicBezTo>
                <a:cubicBezTo>
                  <a:pt x="2229400" y="840308"/>
                  <a:pt x="2234458" y="845050"/>
                  <a:pt x="2240619" y="847788"/>
                </a:cubicBezTo>
                <a:cubicBezTo>
                  <a:pt x="2251426" y="852591"/>
                  <a:pt x="2264438" y="852447"/>
                  <a:pt x="2274278" y="859007"/>
                </a:cubicBezTo>
                <a:cubicBezTo>
                  <a:pt x="2334422" y="899105"/>
                  <a:pt x="2243138" y="836657"/>
                  <a:pt x="2307937" y="887056"/>
                </a:cubicBezTo>
                <a:cubicBezTo>
                  <a:pt x="2318581" y="895335"/>
                  <a:pt x="2330376" y="902016"/>
                  <a:pt x="2341596" y="909496"/>
                </a:cubicBezTo>
                <a:lnTo>
                  <a:pt x="2358425" y="920715"/>
                </a:lnTo>
                <a:cubicBezTo>
                  <a:pt x="2364035" y="924455"/>
                  <a:pt x="2368546" y="931264"/>
                  <a:pt x="2375255" y="931935"/>
                </a:cubicBezTo>
                <a:lnTo>
                  <a:pt x="2431353" y="937545"/>
                </a:lnTo>
                <a:cubicBezTo>
                  <a:pt x="2494463" y="953322"/>
                  <a:pt x="2460888" y="947230"/>
                  <a:pt x="2532330" y="954374"/>
                </a:cubicBezTo>
                <a:cubicBezTo>
                  <a:pt x="2541680" y="956244"/>
                  <a:pt x="2551129" y="957671"/>
                  <a:pt x="2560379" y="959984"/>
                </a:cubicBezTo>
                <a:cubicBezTo>
                  <a:pt x="2566116" y="961418"/>
                  <a:pt x="2571341" y="964861"/>
                  <a:pt x="2577208" y="965594"/>
                </a:cubicBezTo>
                <a:cubicBezTo>
                  <a:pt x="2601401" y="968618"/>
                  <a:pt x="2625827" y="969334"/>
                  <a:pt x="2650136" y="971204"/>
                </a:cubicBezTo>
                <a:cubicBezTo>
                  <a:pt x="2688715" y="996923"/>
                  <a:pt x="2671003" y="989379"/>
                  <a:pt x="2700624" y="999253"/>
                </a:cubicBezTo>
                <a:cubicBezTo>
                  <a:pt x="2720345" y="1028833"/>
                  <a:pt x="2700472" y="1007201"/>
                  <a:pt x="2734283" y="1021692"/>
                </a:cubicBezTo>
                <a:cubicBezTo>
                  <a:pt x="2740480" y="1024348"/>
                  <a:pt x="2745082" y="1029897"/>
                  <a:pt x="2751112" y="1032912"/>
                </a:cubicBezTo>
                <a:cubicBezTo>
                  <a:pt x="2756401" y="1035556"/>
                  <a:pt x="2762332" y="1036651"/>
                  <a:pt x="2767942" y="1038521"/>
                </a:cubicBezTo>
                <a:cubicBezTo>
                  <a:pt x="2773552" y="1044131"/>
                  <a:pt x="2777836" y="1051498"/>
                  <a:pt x="2784771" y="1055351"/>
                </a:cubicBezTo>
                <a:cubicBezTo>
                  <a:pt x="2795109" y="1061094"/>
                  <a:pt x="2818430" y="1066570"/>
                  <a:pt x="2818430" y="1066570"/>
                </a:cubicBezTo>
                <a:cubicBezTo>
                  <a:pt x="2822170" y="1072180"/>
                  <a:pt x="2824576" y="1078960"/>
                  <a:pt x="2829650" y="1083400"/>
                </a:cubicBezTo>
                <a:cubicBezTo>
                  <a:pt x="2839798" y="1092279"/>
                  <a:pt x="2863309" y="1105839"/>
                  <a:pt x="2863309" y="1105839"/>
                </a:cubicBezTo>
                <a:cubicBezTo>
                  <a:pt x="2871925" y="1118764"/>
                  <a:pt x="2873292" y="1128278"/>
                  <a:pt x="2891358" y="1128278"/>
                </a:cubicBezTo>
                <a:cubicBezTo>
                  <a:pt x="2897271" y="1128278"/>
                  <a:pt x="2902577" y="1124539"/>
                  <a:pt x="2908187" y="1122669"/>
                </a:cubicBezTo>
                <a:cubicBezTo>
                  <a:pt x="2910057" y="1128279"/>
                  <a:pt x="2910925" y="1134329"/>
                  <a:pt x="2913797" y="1139498"/>
                </a:cubicBezTo>
                <a:cubicBezTo>
                  <a:pt x="2920346" y="1151285"/>
                  <a:pt x="2931972" y="1160365"/>
                  <a:pt x="2936236" y="1173157"/>
                </a:cubicBezTo>
                <a:lnTo>
                  <a:pt x="2941846" y="1189986"/>
                </a:lnTo>
                <a:cubicBezTo>
                  <a:pt x="2939976" y="1240474"/>
                  <a:pt x="2939597" y="1291040"/>
                  <a:pt x="2936236" y="1341451"/>
                </a:cubicBezTo>
                <a:cubicBezTo>
                  <a:pt x="2935843" y="1347351"/>
                  <a:pt x="2933499" y="1353112"/>
                  <a:pt x="2930627" y="1358281"/>
                </a:cubicBezTo>
                <a:cubicBezTo>
                  <a:pt x="2924078" y="1370069"/>
                  <a:pt x="2908187" y="1391940"/>
                  <a:pt x="2908187" y="1391940"/>
                </a:cubicBezTo>
                <a:cubicBezTo>
                  <a:pt x="2896322" y="1439397"/>
                  <a:pt x="2912485" y="1391103"/>
                  <a:pt x="2885748" y="1431209"/>
                </a:cubicBezTo>
                <a:cubicBezTo>
                  <a:pt x="2882468" y="1436129"/>
                  <a:pt x="2882782" y="1442749"/>
                  <a:pt x="2880138" y="1448038"/>
                </a:cubicBezTo>
                <a:cubicBezTo>
                  <a:pt x="2868110" y="1472094"/>
                  <a:pt x="2869460" y="1459363"/>
                  <a:pt x="2852089" y="1481697"/>
                </a:cubicBezTo>
                <a:cubicBezTo>
                  <a:pt x="2843810" y="1492341"/>
                  <a:pt x="2839185" y="1505821"/>
                  <a:pt x="2829650" y="1515356"/>
                </a:cubicBezTo>
                <a:cubicBezTo>
                  <a:pt x="2818430" y="1526576"/>
                  <a:pt x="2804792" y="1535813"/>
                  <a:pt x="2795991" y="1549015"/>
                </a:cubicBezTo>
                <a:lnTo>
                  <a:pt x="2773552" y="1582674"/>
                </a:lnTo>
                <a:cubicBezTo>
                  <a:pt x="2769812" y="1588284"/>
                  <a:pt x="2767942" y="1595763"/>
                  <a:pt x="2762332" y="1599503"/>
                </a:cubicBezTo>
                <a:cubicBezTo>
                  <a:pt x="2738870" y="1615144"/>
                  <a:pt x="2728324" y="1618996"/>
                  <a:pt x="2711844" y="1638772"/>
                </a:cubicBezTo>
                <a:cubicBezTo>
                  <a:pt x="2707528" y="1643951"/>
                  <a:pt x="2704364" y="1649991"/>
                  <a:pt x="2700624" y="1655601"/>
                </a:cubicBezTo>
                <a:cubicBezTo>
                  <a:pt x="2698754" y="1663081"/>
                  <a:pt x="2698462" y="1671144"/>
                  <a:pt x="2695014" y="1678040"/>
                </a:cubicBezTo>
                <a:cubicBezTo>
                  <a:pt x="2688984" y="1690101"/>
                  <a:pt x="2672575" y="1711699"/>
                  <a:pt x="2672575" y="1711699"/>
                </a:cubicBezTo>
                <a:cubicBezTo>
                  <a:pt x="2670705" y="1717309"/>
                  <a:pt x="2666965" y="1722616"/>
                  <a:pt x="2666965" y="1728529"/>
                </a:cubicBezTo>
                <a:cubicBezTo>
                  <a:pt x="2666965" y="1734442"/>
                  <a:pt x="2671141" y="1739621"/>
                  <a:pt x="2672575" y="1745358"/>
                </a:cubicBezTo>
                <a:cubicBezTo>
                  <a:pt x="2674888" y="1754608"/>
                  <a:pt x="2676315" y="1764057"/>
                  <a:pt x="2678185" y="1773407"/>
                </a:cubicBezTo>
                <a:cubicBezTo>
                  <a:pt x="2675809" y="1809049"/>
                  <a:pt x="2680702" y="1842330"/>
                  <a:pt x="2666965" y="1874384"/>
                </a:cubicBezTo>
                <a:cubicBezTo>
                  <a:pt x="2663671" y="1882070"/>
                  <a:pt x="2659486" y="1889343"/>
                  <a:pt x="2655746" y="1896823"/>
                </a:cubicBezTo>
                <a:cubicBezTo>
                  <a:pt x="2666755" y="1929853"/>
                  <a:pt x="2674776" y="1937781"/>
                  <a:pt x="2661355" y="1975361"/>
                </a:cubicBezTo>
                <a:cubicBezTo>
                  <a:pt x="2656820" y="1988060"/>
                  <a:pt x="2643180" y="1996228"/>
                  <a:pt x="2638916" y="2009020"/>
                </a:cubicBezTo>
                <a:lnTo>
                  <a:pt x="2633306" y="2025849"/>
                </a:lnTo>
                <a:cubicBezTo>
                  <a:pt x="2631436" y="2044548"/>
                  <a:pt x="2630553" y="2063373"/>
                  <a:pt x="2627696" y="2081947"/>
                </a:cubicBezTo>
                <a:cubicBezTo>
                  <a:pt x="2626797" y="2087792"/>
                  <a:pt x="2625367" y="2093857"/>
                  <a:pt x="2622087" y="2098777"/>
                </a:cubicBezTo>
                <a:cubicBezTo>
                  <a:pt x="2617686" y="2105378"/>
                  <a:pt x="2611352" y="2110527"/>
                  <a:pt x="2605257" y="2115606"/>
                </a:cubicBezTo>
                <a:cubicBezTo>
                  <a:pt x="2600078" y="2119922"/>
                  <a:pt x="2594038" y="2123086"/>
                  <a:pt x="2588428" y="2126826"/>
                </a:cubicBezTo>
                <a:cubicBezTo>
                  <a:pt x="2567713" y="2157896"/>
                  <a:pt x="2583690" y="2128945"/>
                  <a:pt x="2571598" y="2177314"/>
                </a:cubicBezTo>
                <a:cubicBezTo>
                  <a:pt x="2568730" y="2188787"/>
                  <a:pt x="2564119" y="2199753"/>
                  <a:pt x="2560379" y="2210973"/>
                </a:cubicBezTo>
                <a:cubicBezTo>
                  <a:pt x="2558509" y="2216583"/>
                  <a:pt x="2558049" y="2222882"/>
                  <a:pt x="2554769" y="2227802"/>
                </a:cubicBezTo>
                <a:cubicBezTo>
                  <a:pt x="2551029" y="2233412"/>
                  <a:pt x="2548317" y="2239864"/>
                  <a:pt x="2543549" y="2244632"/>
                </a:cubicBezTo>
                <a:cubicBezTo>
                  <a:pt x="2535245" y="2252936"/>
                  <a:pt x="2492944" y="2280239"/>
                  <a:pt x="2487451" y="2283901"/>
                </a:cubicBezTo>
                <a:cubicBezTo>
                  <a:pt x="2455111" y="2305461"/>
                  <a:pt x="2486307" y="2286794"/>
                  <a:pt x="2453792" y="2300730"/>
                </a:cubicBezTo>
                <a:cubicBezTo>
                  <a:pt x="2405280" y="2321521"/>
                  <a:pt x="2453983" y="2304408"/>
                  <a:pt x="2414523" y="2317559"/>
                </a:cubicBezTo>
                <a:cubicBezTo>
                  <a:pt x="2395824" y="2315689"/>
                  <a:pt x="2376999" y="2314807"/>
                  <a:pt x="2358425" y="2311950"/>
                </a:cubicBezTo>
                <a:cubicBezTo>
                  <a:pt x="2352581" y="2311051"/>
                  <a:pt x="2347509" y="2306340"/>
                  <a:pt x="2341596" y="2306340"/>
                </a:cubicBezTo>
                <a:cubicBezTo>
                  <a:pt x="2335683" y="2306340"/>
                  <a:pt x="2330376" y="2310080"/>
                  <a:pt x="2324766" y="2311950"/>
                </a:cubicBezTo>
                <a:cubicBezTo>
                  <a:pt x="2317286" y="2323170"/>
                  <a:pt x="2315119" y="2341345"/>
                  <a:pt x="2302327" y="2345609"/>
                </a:cubicBezTo>
                <a:lnTo>
                  <a:pt x="2235009" y="2368048"/>
                </a:lnTo>
                <a:cubicBezTo>
                  <a:pt x="2229399" y="2369918"/>
                  <a:pt x="2223100" y="2370378"/>
                  <a:pt x="2218180" y="2373658"/>
                </a:cubicBezTo>
                <a:lnTo>
                  <a:pt x="2201350" y="2384877"/>
                </a:lnTo>
                <a:cubicBezTo>
                  <a:pt x="2197610" y="2390487"/>
                  <a:pt x="2195396" y="2397495"/>
                  <a:pt x="2190131" y="2401707"/>
                </a:cubicBezTo>
                <a:cubicBezTo>
                  <a:pt x="2186472" y="2404635"/>
                  <a:pt x="2152330" y="2412559"/>
                  <a:pt x="2150862" y="2412926"/>
                </a:cubicBezTo>
                <a:cubicBezTo>
                  <a:pt x="2138446" y="2421204"/>
                  <a:pt x="2125840" y="2428019"/>
                  <a:pt x="2117203" y="2440975"/>
                </a:cubicBezTo>
                <a:cubicBezTo>
                  <a:pt x="2113923" y="2445895"/>
                  <a:pt x="2114238" y="2452516"/>
                  <a:pt x="2111593" y="2457805"/>
                </a:cubicBezTo>
                <a:cubicBezTo>
                  <a:pt x="2102244" y="2476504"/>
                  <a:pt x="2100374" y="2474634"/>
                  <a:pt x="2083544" y="2485854"/>
                </a:cubicBezTo>
                <a:cubicBezTo>
                  <a:pt x="2082659" y="2498241"/>
                  <a:pt x="2085073" y="2555725"/>
                  <a:pt x="2072325" y="2581221"/>
                </a:cubicBezTo>
                <a:cubicBezTo>
                  <a:pt x="2069310" y="2587251"/>
                  <a:pt x="2064845" y="2592440"/>
                  <a:pt x="2061105" y="2598050"/>
                </a:cubicBezTo>
                <a:cubicBezTo>
                  <a:pt x="2059235" y="2603660"/>
                  <a:pt x="2058140" y="2609591"/>
                  <a:pt x="2055495" y="2614880"/>
                </a:cubicBezTo>
                <a:cubicBezTo>
                  <a:pt x="2052480" y="2620910"/>
                  <a:pt x="2044276" y="2624967"/>
                  <a:pt x="2044276" y="2631709"/>
                </a:cubicBezTo>
                <a:cubicBezTo>
                  <a:pt x="2044276" y="2643535"/>
                  <a:pt x="2055495" y="2665368"/>
                  <a:pt x="2055495" y="2665368"/>
                </a:cubicBezTo>
                <a:cubicBezTo>
                  <a:pt x="2053625" y="2680328"/>
                  <a:pt x="2053852" y="2695702"/>
                  <a:pt x="2049885" y="2710247"/>
                </a:cubicBezTo>
                <a:cubicBezTo>
                  <a:pt x="2046956" y="2720987"/>
                  <a:pt x="2028500" y="2737241"/>
                  <a:pt x="2021836" y="2743905"/>
                </a:cubicBezTo>
                <a:cubicBezTo>
                  <a:pt x="2009835" y="2779915"/>
                  <a:pt x="2026391" y="2740885"/>
                  <a:pt x="1993787" y="2777564"/>
                </a:cubicBezTo>
                <a:cubicBezTo>
                  <a:pt x="1984828" y="2787642"/>
                  <a:pt x="1971348" y="2811223"/>
                  <a:pt x="1971348" y="2811223"/>
                </a:cubicBezTo>
                <a:cubicBezTo>
                  <a:pt x="1968212" y="2823765"/>
                  <a:pt x="1959981" y="2859127"/>
                  <a:pt x="1954519" y="2867321"/>
                </a:cubicBezTo>
                <a:cubicBezTo>
                  <a:pt x="1950779" y="2872931"/>
                  <a:pt x="1947218" y="2878665"/>
                  <a:pt x="1943299" y="2884151"/>
                </a:cubicBezTo>
                <a:cubicBezTo>
                  <a:pt x="1937864" y="2891759"/>
                  <a:pt x="1933080" y="2899979"/>
                  <a:pt x="1926469" y="2906590"/>
                </a:cubicBezTo>
                <a:cubicBezTo>
                  <a:pt x="1921702" y="2911357"/>
                  <a:pt x="1915250" y="2914070"/>
                  <a:pt x="1909640" y="2917810"/>
                </a:cubicBezTo>
                <a:cubicBezTo>
                  <a:pt x="1877485" y="2966040"/>
                  <a:pt x="1920300" y="2909282"/>
                  <a:pt x="1881591" y="2940249"/>
                </a:cubicBezTo>
                <a:cubicBezTo>
                  <a:pt x="1845342" y="2969248"/>
                  <a:pt x="1895842" y="2948587"/>
                  <a:pt x="1853542" y="2962688"/>
                </a:cubicBezTo>
                <a:cubicBezTo>
                  <a:pt x="1844431" y="2969522"/>
                  <a:pt x="1828551" y="2985128"/>
                  <a:pt x="1814273" y="2985128"/>
                </a:cubicBezTo>
                <a:cubicBezTo>
                  <a:pt x="1797356" y="2985128"/>
                  <a:pt x="1773393" y="2960280"/>
                  <a:pt x="1763785" y="2957078"/>
                </a:cubicBezTo>
                <a:lnTo>
                  <a:pt x="1746955" y="2951469"/>
                </a:lnTo>
                <a:cubicBezTo>
                  <a:pt x="1741345" y="2947729"/>
                  <a:pt x="1736156" y="2943264"/>
                  <a:pt x="1730126" y="2940249"/>
                </a:cubicBezTo>
                <a:cubicBezTo>
                  <a:pt x="1707847" y="2929109"/>
                  <a:pt x="1717137" y="2941793"/>
                  <a:pt x="1696467" y="2923420"/>
                </a:cubicBezTo>
                <a:cubicBezTo>
                  <a:pt x="1684608" y="2912879"/>
                  <a:pt x="1671609" y="2902963"/>
                  <a:pt x="1662808" y="2889761"/>
                </a:cubicBezTo>
                <a:cubicBezTo>
                  <a:pt x="1659068" y="2884151"/>
                  <a:pt x="1657306" y="2876504"/>
                  <a:pt x="1651588" y="2872931"/>
                </a:cubicBezTo>
                <a:cubicBezTo>
                  <a:pt x="1641559" y="2866663"/>
                  <a:pt x="1629149" y="2865452"/>
                  <a:pt x="1617930" y="2861712"/>
                </a:cubicBezTo>
                <a:lnTo>
                  <a:pt x="1601100" y="2856102"/>
                </a:lnTo>
                <a:lnTo>
                  <a:pt x="1584271" y="2850492"/>
                </a:lnTo>
                <a:lnTo>
                  <a:pt x="1567441" y="2844882"/>
                </a:lnTo>
                <a:cubicBezTo>
                  <a:pt x="1559961" y="2839272"/>
                  <a:pt x="1553120" y="2832692"/>
                  <a:pt x="1545002" y="2828053"/>
                </a:cubicBezTo>
                <a:cubicBezTo>
                  <a:pt x="1539868" y="2825119"/>
                  <a:pt x="1532790" y="2826137"/>
                  <a:pt x="1528173" y="2822443"/>
                </a:cubicBezTo>
                <a:cubicBezTo>
                  <a:pt x="1506695" y="2805260"/>
                  <a:pt x="1528613" y="2803029"/>
                  <a:pt x="1500123" y="2788784"/>
                </a:cubicBezTo>
                <a:cubicBezTo>
                  <a:pt x="1491595" y="2784520"/>
                  <a:pt x="1481424" y="2785044"/>
                  <a:pt x="1472074" y="2783174"/>
                </a:cubicBezTo>
                <a:cubicBezTo>
                  <a:pt x="1473944" y="2777564"/>
                  <a:pt x="1472764" y="2769625"/>
                  <a:pt x="1477684" y="2766345"/>
                </a:cubicBezTo>
                <a:cubicBezTo>
                  <a:pt x="1485618" y="2761056"/>
                  <a:pt x="1496805" y="2764083"/>
                  <a:pt x="1505733" y="2760735"/>
                </a:cubicBezTo>
                <a:cubicBezTo>
                  <a:pt x="1512046" y="2758368"/>
                  <a:pt x="1516953" y="2753255"/>
                  <a:pt x="1522563" y="2749515"/>
                </a:cubicBezTo>
                <a:cubicBezTo>
                  <a:pt x="1526303" y="2743905"/>
                  <a:pt x="1530767" y="2738716"/>
                  <a:pt x="1533782" y="2732686"/>
                </a:cubicBezTo>
                <a:cubicBezTo>
                  <a:pt x="1544438" y="2711374"/>
                  <a:pt x="1535135" y="2691675"/>
                  <a:pt x="1573051" y="2682197"/>
                </a:cubicBezTo>
                <a:cubicBezTo>
                  <a:pt x="1601227" y="2675154"/>
                  <a:pt x="1588176" y="2679026"/>
                  <a:pt x="1612320" y="2670978"/>
                </a:cubicBezTo>
                <a:cubicBezTo>
                  <a:pt x="1623540" y="2663498"/>
                  <a:pt x="1638500" y="2659759"/>
                  <a:pt x="1645979" y="2648539"/>
                </a:cubicBezTo>
                <a:cubicBezTo>
                  <a:pt x="1660938" y="2626099"/>
                  <a:pt x="1651588" y="2635449"/>
                  <a:pt x="1674028" y="2620490"/>
                </a:cubicBezTo>
                <a:cubicBezTo>
                  <a:pt x="1675898" y="2614880"/>
                  <a:pt x="1678666" y="2609493"/>
                  <a:pt x="1679638" y="2603660"/>
                </a:cubicBezTo>
                <a:cubicBezTo>
                  <a:pt x="1682422" y="2586957"/>
                  <a:pt x="1679892" y="2569236"/>
                  <a:pt x="1685247" y="2553172"/>
                </a:cubicBezTo>
                <a:cubicBezTo>
                  <a:pt x="1688332" y="2543916"/>
                  <a:pt x="1711207" y="2530256"/>
                  <a:pt x="1718906" y="2525123"/>
                </a:cubicBezTo>
                <a:cubicBezTo>
                  <a:pt x="1708165" y="2428453"/>
                  <a:pt x="1732197" y="2491981"/>
                  <a:pt x="1685247" y="2480244"/>
                </a:cubicBezTo>
                <a:cubicBezTo>
                  <a:pt x="1677551" y="2478320"/>
                  <a:pt x="1674028" y="2469025"/>
                  <a:pt x="1668418" y="2463415"/>
                </a:cubicBezTo>
                <a:cubicBezTo>
                  <a:pt x="1670288" y="2439106"/>
                  <a:pt x="1671004" y="2414680"/>
                  <a:pt x="1674028" y="2390487"/>
                </a:cubicBezTo>
                <a:cubicBezTo>
                  <a:pt x="1674761" y="2384620"/>
                  <a:pt x="1683819" y="2377839"/>
                  <a:pt x="1679638" y="2373658"/>
                </a:cubicBezTo>
                <a:cubicBezTo>
                  <a:pt x="1671275" y="2365295"/>
                  <a:pt x="1656786" y="2367241"/>
                  <a:pt x="1645979" y="2362438"/>
                </a:cubicBezTo>
                <a:cubicBezTo>
                  <a:pt x="1639818" y="2359700"/>
                  <a:pt x="1634759" y="2354958"/>
                  <a:pt x="1629149" y="2351218"/>
                </a:cubicBezTo>
                <a:cubicBezTo>
                  <a:pt x="1603618" y="2274621"/>
                  <a:pt x="1631469" y="2352889"/>
                  <a:pt x="1606710" y="2295120"/>
                </a:cubicBezTo>
                <a:cubicBezTo>
                  <a:pt x="1604381" y="2289685"/>
                  <a:pt x="1604380" y="2283211"/>
                  <a:pt x="1601100" y="2278291"/>
                </a:cubicBezTo>
                <a:cubicBezTo>
                  <a:pt x="1596699" y="2271690"/>
                  <a:pt x="1589881" y="2267071"/>
                  <a:pt x="1584271" y="2261461"/>
                </a:cubicBezTo>
                <a:cubicBezTo>
                  <a:pt x="1582401" y="2255851"/>
                  <a:pt x="1582842" y="2248813"/>
                  <a:pt x="1578661" y="2244632"/>
                </a:cubicBezTo>
                <a:cubicBezTo>
                  <a:pt x="1574479" y="2240451"/>
                  <a:pt x="1567536" y="2240578"/>
                  <a:pt x="1561831" y="2239022"/>
                </a:cubicBezTo>
                <a:cubicBezTo>
                  <a:pt x="1546955" y="2234965"/>
                  <a:pt x="1531582" y="2232678"/>
                  <a:pt x="1516953" y="2227802"/>
                </a:cubicBezTo>
                <a:lnTo>
                  <a:pt x="1483294" y="2216583"/>
                </a:lnTo>
                <a:cubicBezTo>
                  <a:pt x="1477684" y="2214713"/>
                  <a:pt x="1471385" y="2214253"/>
                  <a:pt x="1466465" y="2210973"/>
                </a:cubicBezTo>
                <a:lnTo>
                  <a:pt x="1449635" y="2199753"/>
                </a:lnTo>
                <a:cubicBezTo>
                  <a:pt x="1447443" y="2195369"/>
                  <a:pt x="1432806" y="2168742"/>
                  <a:pt x="1432806" y="2160485"/>
                </a:cubicBezTo>
                <a:cubicBezTo>
                  <a:pt x="1432806" y="2147612"/>
                  <a:pt x="1434422" y="2106762"/>
                  <a:pt x="1444025" y="2087557"/>
                </a:cubicBezTo>
                <a:cubicBezTo>
                  <a:pt x="1447040" y="2081527"/>
                  <a:pt x="1451505" y="2076338"/>
                  <a:pt x="1455245" y="2070728"/>
                </a:cubicBezTo>
                <a:cubicBezTo>
                  <a:pt x="1457115" y="2063248"/>
                  <a:pt x="1458640" y="2055673"/>
                  <a:pt x="1460855" y="2048288"/>
                </a:cubicBezTo>
                <a:cubicBezTo>
                  <a:pt x="1481343" y="1979992"/>
                  <a:pt x="1464752" y="2043914"/>
                  <a:pt x="1477684" y="1992190"/>
                </a:cubicBezTo>
                <a:cubicBezTo>
                  <a:pt x="1475814" y="1975361"/>
                  <a:pt x="1477861" y="1957615"/>
                  <a:pt x="1472074" y="1941702"/>
                </a:cubicBezTo>
                <a:cubicBezTo>
                  <a:pt x="1469770" y="1935366"/>
                  <a:pt x="1459561" y="1935661"/>
                  <a:pt x="1455245" y="1930482"/>
                </a:cubicBezTo>
                <a:cubicBezTo>
                  <a:pt x="1449891" y="1924058"/>
                  <a:pt x="1447131" y="1915807"/>
                  <a:pt x="1444025" y="1908043"/>
                </a:cubicBezTo>
                <a:cubicBezTo>
                  <a:pt x="1439633" y="1897062"/>
                  <a:pt x="1435674" y="1885857"/>
                  <a:pt x="1432806" y="1874384"/>
                </a:cubicBezTo>
                <a:cubicBezTo>
                  <a:pt x="1430936" y="1866904"/>
                  <a:pt x="1431021" y="1858639"/>
                  <a:pt x="1427196" y="1851945"/>
                </a:cubicBezTo>
                <a:cubicBezTo>
                  <a:pt x="1423260" y="1845057"/>
                  <a:pt x="1417301" y="1838968"/>
                  <a:pt x="1410366" y="1835115"/>
                </a:cubicBezTo>
                <a:cubicBezTo>
                  <a:pt x="1400028" y="1829372"/>
                  <a:pt x="1387927" y="1827636"/>
                  <a:pt x="1376707" y="1823896"/>
                </a:cubicBezTo>
                <a:cubicBezTo>
                  <a:pt x="1371097" y="1822026"/>
                  <a:pt x="1364798" y="1821566"/>
                  <a:pt x="1359878" y="1818286"/>
                </a:cubicBezTo>
                <a:lnTo>
                  <a:pt x="1343049" y="1807066"/>
                </a:lnTo>
                <a:cubicBezTo>
                  <a:pt x="1329893" y="1767600"/>
                  <a:pt x="1347016" y="1816321"/>
                  <a:pt x="1326219" y="1767797"/>
                </a:cubicBezTo>
                <a:cubicBezTo>
                  <a:pt x="1323890" y="1762362"/>
                  <a:pt x="1323889" y="1755888"/>
                  <a:pt x="1320609" y="1750968"/>
                </a:cubicBezTo>
                <a:cubicBezTo>
                  <a:pt x="1316208" y="1744367"/>
                  <a:pt x="1309390" y="1739749"/>
                  <a:pt x="1303780" y="1734139"/>
                </a:cubicBezTo>
                <a:cubicBezTo>
                  <a:pt x="1301910" y="1728529"/>
                  <a:pt x="1301104" y="1722443"/>
                  <a:pt x="1298170" y="1717309"/>
                </a:cubicBezTo>
                <a:cubicBezTo>
                  <a:pt x="1282891" y="1690570"/>
                  <a:pt x="1282598" y="1699744"/>
                  <a:pt x="1264511" y="1678040"/>
                </a:cubicBezTo>
                <a:cubicBezTo>
                  <a:pt x="1260195" y="1672861"/>
                  <a:pt x="1258281" y="1665746"/>
                  <a:pt x="1253292" y="1661211"/>
                </a:cubicBezTo>
                <a:cubicBezTo>
                  <a:pt x="1237516" y="1646869"/>
                  <a:pt x="1220543" y="1633768"/>
                  <a:pt x="1202803" y="1621942"/>
                </a:cubicBezTo>
                <a:cubicBezTo>
                  <a:pt x="1197193" y="1618202"/>
                  <a:pt x="1191153" y="1615039"/>
                  <a:pt x="1185974" y="1610723"/>
                </a:cubicBezTo>
                <a:cubicBezTo>
                  <a:pt x="1141112" y="1573338"/>
                  <a:pt x="1199554" y="1612874"/>
                  <a:pt x="1146705" y="1582674"/>
                </a:cubicBezTo>
                <a:cubicBezTo>
                  <a:pt x="1140851" y="1579329"/>
                  <a:pt x="1135906" y="1574469"/>
                  <a:pt x="1129876" y="1571454"/>
                </a:cubicBezTo>
                <a:cubicBezTo>
                  <a:pt x="1124587" y="1568809"/>
                  <a:pt x="1107133" y="1565844"/>
                  <a:pt x="1113046" y="1565844"/>
                </a:cubicBezTo>
                <a:cubicBezTo>
                  <a:pt x="1124420" y="1565844"/>
                  <a:pt x="1135485" y="1569584"/>
                  <a:pt x="1146705" y="1571454"/>
                </a:cubicBezTo>
                <a:cubicBezTo>
                  <a:pt x="1152315" y="1575194"/>
                  <a:pt x="1163534" y="1575932"/>
                  <a:pt x="1163534" y="1582674"/>
                </a:cubicBezTo>
                <a:cubicBezTo>
                  <a:pt x="1163534" y="1588587"/>
                  <a:pt x="1152618" y="1588283"/>
                  <a:pt x="1146705" y="1588283"/>
                </a:cubicBezTo>
                <a:cubicBezTo>
                  <a:pt x="1129772" y="1588283"/>
                  <a:pt x="1113046" y="1584544"/>
                  <a:pt x="1096217" y="1582674"/>
                </a:cubicBezTo>
                <a:lnTo>
                  <a:pt x="1045728" y="1565844"/>
                </a:lnTo>
                <a:cubicBezTo>
                  <a:pt x="1040118" y="1563974"/>
                  <a:pt x="1033819" y="1563514"/>
                  <a:pt x="1028899" y="1560234"/>
                </a:cubicBezTo>
                <a:lnTo>
                  <a:pt x="995240" y="1537795"/>
                </a:lnTo>
                <a:cubicBezTo>
                  <a:pt x="993370" y="1532185"/>
                  <a:pt x="992274" y="1526255"/>
                  <a:pt x="989630" y="1520966"/>
                </a:cubicBezTo>
                <a:cubicBezTo>
                  <a:pt x="986615" y="1514936"/>
                  <a:pt x="980543" y="1510532"/>
                  <a:pt x="978411" y="1504136"/>
                </a:cubicBezTo>
                <a:cubicBezTo>
                  <a:pt x="974814" y="1493345"/>
                  <a:pt x="977421" y="1480871"/>
                  <a:pt x="972801" y="1470477"/>
                </a:cubicBezTo>
                <a:cubicBezTo>
                  <a:pt x="968255" y="1460249"/>
                  <a:pt x="948081" y="1448388"/>
                  <a:pt x="939142" y="1442428"/>
                </a:cubicBezTo>
                <a:cubicBezTo>
                  <a:pt x="926211" y="1444583"/>
                  <a:pt x="902466" y="1446742"/>
                  <a:pt x="888654" y="1453648"/>
                </a:cubicBezTo>
                <a:cubicBezTo>
                  <a:pt x="882624" y="1456663"/>
                  <a:pt x="877434" y="1461127"/>
                  <a:pt x="871824" y="1464867"/>
                </a:cubicBezTo>
                <a:cubicBezTo>
                  <a:pt x="868084" y="1470477"/>
                  <a:pt x="865869" y="1477485"/>
                  <a:pt x="860604" y="1481697"/>
                </a:cubicBezTo>
                <a:cubicBezTo>
                  <a:pt x="855987" y="1485391"/>
                  <a:pt x="849210" y="1484978"/>
                  <a:pt x="843775" y="1487307"/>
                </a:cubicBezTo>
                <a:cubicBezTo>
                  <a:pt x="836089" y="1490601"/>
                  <a:pt x="828816" y="1494786"/>
                  <a:pt x="821336" y="1498526"/>
                </a:cubicBezTo>
                <a:cubicBezTo>
                  <a:pt x="804506" y="1496656"/>
                  <a:pt x="787550" y="1495701"/>
                  <a:pt x="770847" y="1492917"/>
                </a:cubicBezTo>
                <a:cubicBezTo>
                  <a:pt x="765014" y="1491945"/>
                  <a:pt x="759790" y="1488590"/>
                  <a:pt x="754018" y="1487307"/>
                </a:cubicBezTo>
                <a:cubicBezTo>
                  <a:pt x="742914" y="1484839"/>
                  <a:pt x="731513" y="1483928"/>
                  <a:pt x="720359" y="1481697"/>
                </a:cubicBezTo>
                <a:cubicBezTo>
                  <a:pt x="712799" y="1480185"/>
                  <a:pt x="705333" y="1478205"/>
                  <a:pt x="697920" y="1476087"/>
                </a:cubicBezTo>
                <a:cubicBezTo>
                  <a:pt x="692234" y="1474462"/>
                  <a:pt x="686908" y="1471535"/>
                  <a:pt x="681090" y="1470477"/>
                </a:cubicBezTo>
                <a:cubicBezTo>
                  <a:pt x="666257" y="1467780"/>
                  <a:pt x="651171" y="1466737"/>
                  <a:pt x="636212" y="1464867"/>
                </a:cubicBezTo>
                <a:cubicBezTo>
                  <a:pt x="630602" y="1461127"/>
                  <a:pt x="623594" y="1458913"/>
                  <a:pt x="619382" y="1453648"/>
                </a:cubicBezTo>
                <a:cubicBezTo>
                  <a:pt x="582873" y="1408011"/>
                  <a:pt x="649854" y="1467290"/>
                  <a:pt x="602553" y="1419989"/>
                </a:cubicBezTo>
                <a:cubicBezTo>
                  <a:pt x="600007" y="1417443"/>
                  <a:pt x="569659" y="1395128"/>
                  <a:pt x="563284" y="1391940"/>
                </a:cubicBezTo>
                <a:cubicBezTo>
                  <a:pt x="557995" y="1389296"/>
                  <a:pt x="551744" y="1388975"/>
                  <a:pt x="546455" y="1386330"/>
                </a:cubicBezTo>
                <a:cubicBezTo>
                  <a:pt x="540424" y="1383315"/>
                  <a:pt x="535479" y="1378455"/>
                  <a:pt x="529625" y="1375110"/>
                </a:cubicBezTo>
                <a:cubicBezTo>
                  <a:pt x="522364" y="1370961"/>
                  <a:pt x="514666" y="1367631"/>
                  <a:pt x="507186" y="1363891"/>
                </a:cubicBezTo>
                <a:cubicBezTo>
                  <a:pt x="493085" y="1321587"/>
                  <a:pt x="512106" y="1373732"/>
                  <a:pt x="490357" y="1330232"/>
                </a:cubicBezTo>
                <a:cubicBezTo>
                  <a:pt x="467136" y="1283789"/>
                  <a:pt x="505675" y="1344792"/>
                  <a:pt x="473527" y="1296573"/>
                </a:cubicBezTo>
                <a:lnTo>
                  <a:pt x="462307" y="1262914"/>
                </a:lnTo>
                <a:lnTo>
                  <a:pt x="456698" y="1246085"/>
                </a:lnTo>
                <a:cubicBezTo>
                  <a:pt x="470426" y="1204899"/>
                  <a:pt x="459554" y="1220789"/>
                  <a:pt x="484747" y="1195596"/>
                </a:cubicBezTo>
                <a:cubicBezTo>
                  <a:pt x="488487" y="1184376"/>
                  <a:pt x="494022" y="1173603"/>
                  <a:pt x="495966" y="1161937"/>
                </a:cubicBezTo>
                <a:cubicBezTo>
                  <a:pt x="497836" y="1150717"/>
                  <a:pt x="495932" y="1138154"/>
                  <a:pt x="501576" y="1128278"/>
                </a:cubicBezTo>
                <a:cubicBezTo>
                  <a:pt x="504510" y="1123144"/>
                  <a:pt x="512701" y="1124225"/>
                  <a:pt x="518406" y="1122669"/>
                </a:cubicBezTo>
                <a:cubicBezTo>
                  <a:pt x="533282" y="1118612"/>
                  <a:pt x="563284" y="1111449"/>
                  <a:pt x="563284" y="1111449"/>
                </a:cubicBezTo>
                <a:lnTo>
                  <a:pt x="596943" y="1077790"/>
                </a:lnTo>
                <a:cubicBezTo>
                  <a:pt x="602553" y="1072180"/>
                  <a:pt x="606076" y="1062885"/>
                  <a:pt x="613773" y="1060961"/>
                </a:cubicBezTo>
                <a:cubicBezTo>
                  <a:pt x="641949" y="1053917"/>
                  <a:pt x="628898" y="1057789"/>
                  <a:pt x="653041" y="1049741"/>
                </a:cubicBezTo>
                <a:cubicBezTo>
                  <a:pt x="651171" y="1044131"/>
                  <a:pt x="646778" y="1038789"/>
                  <a:pt x="647431" y="1032912"/>
                </a:cubicBezTo>
                <a:cubicBezTo>
                  <a:pt x="648737" y="1021158"/>
                  <a:pt x="658651" y="999253"/>
                  <a:pt x="658651" y="999253"/>
                </a:cubicBezTo>
                <a:cubicBezTo>
                  <a:pt x="656781" y="986163"/>
                  <a:pt x="660140" y="971139"/>
                  <a:pt x="653041" y="959984"/>
                </a:cubicBezTo>
                <a:cubicBezTo>
                  <a:pt x="645802" y="948608"/>
                  <a:pt x="619382" y="937545"/>
                  <a:pt x="619382" y="937545"/>
                </a:cubicBezTo>
                <a:cubicBezTo>
                  <a:pt x="587593" y="939415"/>
                  <a:pt x="555859" y="943155"/>
                  <a:pt x="524015" y="943155"/>
                </a:cubicBezTo>
                <a:cubicBezTo>
                  <a:pt x="516305" y="943155"/>
                  <a:pt x="506593" y="943399"/>
                  <a:pt x="501576" y="937545"/>
                </a:cubicBezTo>
                <a:cubicBezTo>
                  <a:pt x="493880" y="928566"/>
                  <a:pt x="498720" y="912249"/>
                  <a:pt x="490357" y="903886"/>
                </a:cubicBezTo>
                <a:cubicBezTo>
                  <a:pt x="452402" y="865931"/>
                  <a:pt x="498482" y="913027"/>
                  <a:pt x="445478" y="853397"/>
                </a:cubicBezTo>
                <a:cubicBezTo>
                  <a:pt x="424265" y="829532"/>
                  <a:pt x="430244" y="837099"/>
                  <a:pt x="394990" y="825348"/>
                </a:cubicBezTo>
                <a:lnTo>
                  <a:pt x="378160" y="819739"/>
                </a:lnTo>
                <a:cubicBezTo>
                  <a:pt x="380030" y="829089"/>
                  <a:pt x="381457" y="838538"/>
                  <a:pt x="383770" y="847788"/>
                </a:cubicBezTo>
                <a:cubicBezTo>
                  <a:pt x="385204" y="853525"/>
                  <a:pt x="389380" y="858704"/>
                  <a:pt x="389380" y="864617"/>
                </a:cubicBezTo>
                <a:cubicBezTo>
                  <a:pt x="389380" y="870530"/>
                  <a:pt x="386704" y="876313"/>
                  <a:pt x="383770" y="881447"/>
                </a:cubicBezTo>
                <a:cubicBezTo>
                  <a:pt x="353890" y="933738"/>
                  <a:pt x="379545" y="868155"/>
                  <a:pt x="333282" y="937545"/>
                </a:cubicBezTo>
                <a:cubicBezTo>
                  <a:pt x="328919" y="944088"/>
                  <a:pt x="309406" y="974031"/>
                  <a:pt x="305233" y="976813"/>
                </a:cubicBezTo>
                <a:cubicBezTo>
                  <a:pt x="295393" y="983373"/>
                  <a:pt x="282794" y="984293"/>
                  <a:pt x="271574" y="988033"/>
                </a:cubicBezTo>
                <a:lnTo>
                  <a:pt x="254744" y="993643"/>
                </a:lnTo>
                <a:cubicBezTo>
                  <a:pt x="249134" y="995513"/>
                  <a:pt x="243652" y="997819"/>
                  <a:pt x="237915" y="999253"/>
                </a:cubicBezTo>
                <a:cubicBezTo>
                  <a:pt x="209739" y="1006297"/>
                  <a:pt x="222790" y="1002425"/>
                  <a:pt x="198646" y="1010472"/>
                </a:cubicBezTo>
                <a:cubicBezTo>
                  <a:pt x="156139" y="1052981"/>
                  <a:pt x="211364" y="990571"/>
                  <a:pt x="176207" y="1089010"/>
                </a:cubicBezTo>
                <a:cubicBezTo>
                  <a:pt x="173062" y="1097815"/>
                  <a:pt x="161376" y="1100405"/>
                  <a:pt x="153768" y="1105839"/>
                </a:cubicBezTo>
                <a:cubicBezTo>
                  <a:pt x="148281" y="1109758"/>
                  <a:pt x="142969" y="1114044"/>
                  <a:pt x="136938" y="1117059"/>
                </a:cubicBezTo>
                <a:cubicBezTo>
                  <a:pt x="128886" y="1121085"/>
                  <a:pt x="104864" y="1126480"/>
                  <a:pt x="97669" y="1128278"/>
                </a:cubicBezTo>
                <a:cubicBezTo>
                  <a:pt x="52793" y="1098362"/>
                  <a:pt x="107018" y="1137627"/>
                  <a:pt x="69620" y="1100229"/>
                </a:cubicBezTo>
                <a:cubicBezTo>
                  <a:pt x="64853" y="1095462"/>
                  <a:pt x="58401" y="1092750"/>
                  <a:pt x="52791" y="1089010"/>
                </a:cubicBezTo>
                <a:cubicBezTo>
                  <a:pt x="49051" y="1081530"/>
                  <a:pt x="44507" y="1074400"/>
                  <a:pt x="41571" y="1066570"/>
                </a:cubicBezTo>
                <a:cubicBezTo>
                  <a:pt x="35507" y="1050401"/>
                  <a:pt x="56531" y="1024496"/>
                  <a:pt x="58401" y="101047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339D10B5-2218-4223-83DF-82D07ACE7A08}"/>
              </a:ext>
            </a:extLst>
          </p:cNvPr>
          <p:cNvSpPr/>
          <p:nvPr/>
        </p:nvSpPr>
        <p:spPr>
          <a:xfrm>
            <a:off x="4682440" y="2370285"/>
            <a:ext cx="709658" cy="3862947"/>
          </a:xfrm>
          <a:custGeom>
            <a:avLst/>
            <a:gdLst>
              <a:gd name="connsiteX0" fmla="*/ 44075 w 709658"/>
              <a:gd name="connsiteY0" fmla="*/ 0 h 3862947"/>
              <a:gd name="connsiteX1" fmla="*/ 25414 w 709658"/>
              <a:gd name="connsiteY1" fmla="*/ 31102 h 3862947"/>
              <a:gd name="connsiteX2" fmla="*/ 6752 w 709658"/>
              <a:gd name="connsiteY2" fmla="*/ 68425 h 3862947"/>
              <a:gd name="connsiteX3" fmla="*/ 532 w 709658"/>
              <a:gd name="connsiteY3" fmla="*/ 87086 h 3862947"/>
              <a:gd name="connsiteX4" fmla="*/ 19193 w 709658"/>
              <a:gd name="connsiteY4" fmla="*/ 99527 h 3862947"/>
              <a:gd name="connsiteX5" fmla="*/ 25414 w 709658"/>
              <a:gd name="connsiteY5" fmla="*/ 118188 h 3862947"/>
              <a:gd name="connsiteX6" fmla="*/ 12973 w 709658"/>
              <a:gd name="connsiteY6" fmla="*/ 136849 h 3862947"/>
              <a:gd name="connsiteX7" fmla="*/ 37854 w 709658"/>
              <a:gd name="connsiteY7" fmla="*/ 180392 h 3862947"/>
              <a:gd name="connsiteX8" fmla="*/ 56516 w 709658"/>
              <a:gd name="connsiteY8" fmla="*/ 186613 h 3862947"/>
              <a:gd name="connsiteX9" fmla="*/ 75177 w 709658"/>
              <a:gd name="connsiteY9" fmla="*/ 223935 h 3862947"/>
              <a:gd name="connsiteX10" fmla="*/ 100058 w 709658"/>
              <a:gd name="connsiteY10" fmla="*/ 230155 h 3862947"/>
              <a:gd name="connsiteX11" fmla="*/ 124940 w 709658"/>
              <a:gd name="connsiteY11" fmla="*/ 261257 h 3862947"/>
              <a:gd name="connsiteX12" fmla="*/ 149822 w 709658"/>
              <a:gd name="connsiteY12" fmla="*/ 298580 h 3862947"/>
              <a:gd name="connsiteX13" fmla="*/ 162263 w 709658"/>
              <a:gd name="connsiteY13" fmla="*/ 335902 h 3862947"/>
              <a:gd name="connsiteX14" fmla="*/ 168483 w 709658"/>
              <a:gd name="connsiteY14" fmla="*/ 367004 h 3862947"/>
              <a:gd name="connsiteX15" fmla="*/ 193365 w 709658"/>
              <a:gd name="connsiteY15" fmla="*/ 404327 h 3862947"/>
              <a:gd name="connsiteX16" fmla="*/ 205805 w 709658"/>
              <a:gd name="connsiteY16" fmla="*/ 441649 h 3862947"/>
              <a:gd name="connsiteX17" fmla="*/ 212026 w 709658"/>
              <a:gd name="connsiteY17" fmla="*/ 460311 h 3862947"/>
              <a:gd name="connsiteX18" fmla="*/ 224467 w 709658"/>
              <a:gd name="connsiteY18" fmla="*/ 478972 h 3862947"/>
              <a:gd name="connsiteX19" fmla="*/ 255569 w 709658"/>
              <a:gd name="connsiteY19" fmla="*/ 534955 h 3862947"/>
              <a:gd name="connsiteX20" fmla="*/ 268009 w 709658"/>
              <a:gd name="connsiteY20" fmla="*/ 553617 h 3862947"/>
              <a:gd name="connsiteX21" fmla="*/ 311552 w 709658"/>
              <a:gd name="connsiteY21" fmla="*/ 609600 h 3862947"/>
              <a:gd name="connsiteX22" fmla="*/ 323993 w 709658"/>
              <a:gd name="connsiteY22" fmla="*/ 646923 h 3862947"/>
              <a:gd name="connsiteX23" fmla="*/ 330214 w 709658"/>
              <a:gd name="connsiteY23" fmla="*/ 678025 h 3862947"/>
              <a:gd name="connsiteX24" fmla="*/ 342654 w 709658"/>
              <a:gd name="connsiteY24" fmla="*/ 715347 h 3862947"/>
              <a:gd name="connsiteX25" fmla="*/ 367536 w 709658"/>
              <a:gd name="connsiteY25" fmla="*/ 752670 h 3862947"/>
              <a:gd name="connsiteX26" fmla="*/ 379977 w 709658"/>
              <a:gd name="connsiteY26" fmla="*/ 771331 h 3862947"/>
              <a:gd name="connsiteX27" fmla="*/ 423520 w 709658"/>
              <a:gd name="connsiteY27" fmla="*/ 783772 h 3862947"/>
              <a:gd name="connsiteX28" fmla="*/ 442181 w 709658"/>
              <a:gd name="connsiteY28" fmla="*/ 796213 h 3862947"/>
              <a:gd name="connsiteX29" fmla="*/ 460842 w 709658"/>
              <a:gd name="connsiteY29" fmla="*/ 814874 h 3862947"/>
              <a:gd name="connsiteX30" fmla="*/ 479503 w 709658"/>
              <a:gd name="connsiteY30" fmla="*/ 821094 h 3862947"/>
              <a:gd name="connsiteX31" fmla="*/ 523046 w 709658"/>
              <a:gd name="connsiteY31" fmla="*/ 833535 h 3862947"/>
              <a:gd name="connsiteX32" fmla="*/ 579030 w 709658"/>
              <a:gd name="connsiteY32" fmla="*/ 870857 h 3862947"/>
              <a:gd name="connsiteX33" fmla="*/ 597691 w 709658"/>
              <a:gd name="connsiteY33" fmla="*/ 883298 h 3862947"/>
              <a:gd name="connsiteX34" fmla="*/ 628793 w 709658"/>
              <a:gd name="connsiteY34" fmla="*/ 939282 h 3862947"/>
              <a:gd name="connsiteX35" fmla="*/ 647454 w 709658"/>
              <a:gd name="connsiteY35" fmla="*/ 957943 h 3862947"/>
              <a:gd name="connsiteX36" fmla="*/ 684777 w 709658"/>
              <a:gd name="connsiteY36" fmla="*/ 970384 h 3862947"/>
              <a:gd name="connsiteX37" fmla="*/ 709658 w 709658"/>
              <a:gd name="connsiteY37" fmla="*/ 1026368 h 3862947"/>
              <a:gd name="connsiteX38" fmla="*/ 703438 w 709658"/>
              <a:gd name="connsiteY38" fmla="*/ 1188098 h 3862947"/>
              <a:gd name="connsiteX39" fmla="*/ 697218 w 709658"/>
              <a:gd name="connsiteY39" fmla="*/ 1206760 h 3862947"/>
              <a:gd name="connsiteX40" fmla="*/ 690997 w 709658"/>
              <a:gd name="connsiteY40" fmla="*/ 1374711 h 3862947"/>
              <a:gd name="connsiteX41" fmla="*/ 684777 w 709658"/>
              <a:gd name="connsiteY41" fmla="*/ 1449355 h 3862947"/>
              <a:gd name="connsiteX42" fmla="*/ 672336 w 709658"/>
              <a:gd name="connsiteY42" fmla="*/ 1486678 h 3862947"/>
              <a:gd name="connsiteX43" fmla="*/ 666116 w 709658"/>
              <a:gd name="connsiteY43" fmla="*/ 1542662 h 3862947"/>
              <a:gd name="connsiteX44" fmla="*/ 641234 w 709658"/>
              <a:gd name="connsiteY44" fmla="*/ 1579984 h 3862947"/>
              <a:gd name="connsiteX45" fmla="*/ 622573 w 709658"/>
              <a:gd name="connsiteY45" fmla="*/ 1747935 h 3862947"/>
              <a:gd name="connsiteX46" fmla="*/ 616352 w 709658"/>
              <a:gd name="connsiteY46" fmla="*/ 1766596 h 3862947"/>
              <a:gd name="connsiteX47" fmla="*/ 610132 w 709658"/>
              <a:gd name="connsiteY47" fmla="*/ 1934547 h 3862947"/>
              <a:gd name="connsiteX48" fmla="*/ 603912 w 709658"/>
              <a:gd name="connsiteY48" fmla="*/ 1953208 h 3862947"/>
              <a:gd name="connsiteX49" fmla="*/ 591471 w 709658"/>
              <a:gd name="connsiteY49" fmla="*/ 1996751 h 3862947"/>
              <a:gd name="connsiteX50" fmla="*/ 585250 w 709658"/>
              <a:gd name="connsiteY50" fmla="*/ 2083837 h 3862947"/>
              <a:gd name="connsiteX51" fmla="*/ 566589 w 709658"/>
              <a:gd name="connsiteY51" fmla="*/ 2146041 h 3862947"/>
              <a:gd name="connsiteX52" fmla="*/ 547928 w 709658"/>
              <a:gd name="connsiteY52" fmla="*/ 2208245 h 3862947"/>
              <a:gd name="connsiteX53" fmla="*/ 535487 w 709658"/>
              <a:gd name="connsiteY53" fmla="*/ 2226906 h 3862947"/>
              <a:gd name="connsiteX54" fmla="*/ 516826 w 709658"/>
              <a:gd name="connsiteY54" fmla="*/ 2289111 h 3862947"/>
              <a:gd name="connsiteX55" fmla="*/ 504385 w 709658"/>
              <a:gd name="connsiteY55" fmla="*/ 2313992 h 3862947"/>
              <a:gd name="connsiteX56" fmla="*/ 498165 w 709658"/>
              <a:gd name="connsiteY56" fmla="*/ 2438400 h 3862947"/>
              <a:gd name="connsiteX57" fmla="*/ 491944 w 709658"/>
              <a:gd name="connsiteY57" fmla="*/ 2469502 h 3862947"/>
              <a:gd name="connsiteX58" fmla="*/ 479503 w 709658"/>
              <a:gd name="connsiteY58" fmla="*/ 2612572 h 3862947"/>
              <a:gd name="connsiteX59" fmla="*/ 467063 w 709658"/>
              <a:gd name="connsiteY59" fmla="*/ 2817845 h 3862947"/>
              <a:gd name="connsiteX60" fmla="*/ 454622 w 709658"/>
              <a:gd name="connsiteY60" fmla="*/ 2867608 h 3862947"/>
              <a:gd name="connsiteX61" fmla="*/ 448401 w 709658"/>
              <a:gd name="connsiteY61" fmla="*/ 2886270 h 3862947"/>
              <a:gd name="connsiteX62" fmla="*/ 423520 w 709658"/>
              <a:gd name="connsiteY62" fmla="*/ 2923592 h 3862947"/>
              <a:gd name="connsiteX63" fmla="*/ 429740 w 709658"/>
              <a:gd name="connsiteY63" fmla="*/ 2954694 h 3862947"/>
              <a:gd name="connsiteX64" fmla="*/ 417299 w 709658"/>
              <a:gd name="connsiteY64" fmla="*/ 3035560 h 3862947"/>
              <a:gd name="connsiteX65" fmla="*/ 404858 w 709658"/>
              <a:gd name="connsiteY65" fmla="*/ 3054221 h 3862947"/>
              <a:gd name="connsiteX66" fmla="*/ 386197 w 709658"/>
              <a:gd name="connsiteY66" fmla="*/ 3091543 h 3862947"/>
              <a:gd name="connsiteX67" fmla="*/ 379977 w 709658"/>
              <a:gd name="connsiteY67" fmla="*/ 3110204 h 3862947"/>
              <a:gd name="connsiteX68" fmla="*/ 367536 w 709658"/>
              <a:gd name="connsiteY68" fmla="*/ 3135086 h 3862947"/>
              <a:gd name="connsiteX69" fmla="*/ 386197 w 709658"/>
              <a:gd name="connsiteY69" fmla="*/ 3147527 h 3862947"/>
              <a:gd name="connsiteX70" fmla="*/ 392418 w 709658"/>
              <a:gd name="connsiteY70" fmla="*/ 3172408 h 3862947"/>
              <a:gd name="connsiteX71" fmla="*/ 411079 w 709658"/>
              <a:gd name="connsiteY71" fmla="*/ 3153747 h 3862947"/>
              <a:gd name="connsiteX72" fmla="*/ 435961 w 709658"/>
              <a:gd name="connsiteY72" fmla="*/ 3147527 h 3862947"/>
              <a:gd name="connsiteX73" fmla="*/ 429740 w 709658"/>
              <a:gd name="connsiteY73" fmla="*/ 3166188 h 3862947"/>
              <a:gd name="connsiteX74" fmla="*/ 423520 w 709658"/>
              <a:gd name="connsiteY74" fmla="*/ 3191070 h 3862947"/>
              <a:gd name="connsiteX75" fmla="*/ 398638 w 709658"/>
              <a:gd name="connsiteY75" fmla="*/ 3228392 h 3862947"/>
              <a:gd name="connsiteX76" fmla="*/ 379977 w 709658"/>
              <a:gd name="connsiteY76" fmla="*/ 3309257 h 3862947"/>
              <a:gd name="connsiteX77" fmla="*/ 373756 w 709658"/>
              <a:gd name="connsiteY77" fmla="*/ 3327919 h 3862947"/>
              <a:gd name="connsiteX78" fmla="*/ 367536 w 709658"/>
              <a:gd name="connsiteY78" fmla="*/ 3352800 h 3862947"/>
              <a:gd name="connsiteX79" fmla="*/ 379977 w 709658"/>
              <a:gd name="connsiteY79" fmla="*/ 3390123 h 3862947"/>
              <a:gd name="connsiteX80" fmla="*/ 386197 w 709658"/>
              <a:gd name="connsiteY80" fmla="*/ 3408784 h 3862947"/>
              <a:gd name="connsiteX81" fmla="*/ 392418 w 709658"/>
              <a:gd name="connsiteY81" fmla="*/ 3495870 h 3862947"/>
              <a:gd name="connsiteX82" fmla="*/ 398638 w 709658"/>
              <a:gd name="connsiteY82" fmla="*/ 3614057 h 3862947"/>
              <a:gd name="connsiteX83" fmla="*/ 417299 w 709658"/>
              <a:gd name="connsiteY83" fmla="*/ 3626498 h 3862947"/>
              <a:gd name="connsiteX84" fmla="*/ 435961 w 709658"/>
              <a:gd name="connsiteY84" fmla="*/ 3663821 h 3862947"/>
              <a:gd name="connsiteX85" fmla="*/ 460842 w 709658"/>
              <a:gd name="connsiteY85" fmla="*/ 3732245 h 3862947"/>
              <a:gd name="connsiteX86" fmla="*/ 479503 w 709658"/>
              <a:gd name="connsiteY86" fmla="*/ 3750906 h 3862947"/>
              <a:gd name="connsiteX87" fmla="*/ 498165 w 709658"/>
              <a:gd name="connsiteY87" fmla="*/ 3763347 h 3862947"/>
              <a:gd name="connsiteX88" fmla="*/ 491944 w 709658"/>
              <a:gd name="connsiteY88" fmla="*/ 3794449 h 3862947"/>
              <a:gd name="connsiteX89" fmla="*/ 498165 w 709658"/>
              <a:gd name="connsiteY89" fmla="*/ 3819331 h 3862947"/>
              <a:gd name="connsiteX90" fmla="*/ 516826 w 709658"/>
              <a:gd name="connsiteY90" fmla="*/ 3825551 h 3862947"/>
              <a:gd name="connsiteX91" fmla="*/ 554148 w 709658"/>
              <a:gd name="connsiteY91" fmla="*/ 3850433 h 3862947"/>
              <a:gd name="connsiteX92" fmla="*/ 585250 w 709658"/>
              <a:gd name="connsiteY92" fmla="*/ 3856653 h 38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09658" h="3862947">
                <a:moveTo>
                  <a:pt x="44075" y="0"/>
                </a:moveTo>
                <a:cubicBezTo>
                  <a:pt x="37855" y="10367"/>
                  <a:pt x="30821" y="20288"/>
                  <a:pt x="25414" y="31102"/>
                </a:cubicBezTo>
                <a:cubicBezTo>
                  <a:pt x="-338" y="82605"/>
                  <a:pt x="42402" y="14952"/>
                  <a:pt x="6752" y="68425"/>
                </a:cubicBezTo>
                <a:cubicBezTo>
                  <a:pt x="4679" y="74645"/>
                  <a:pt x="-1903" y="80998"/>
                  <a:pt x="532" y="87086"/>
                </a:cubicBezTo>
                <a:cubicBezTo>
                  <a:pt x="3309" y="94027"/>
                  <a:pt x="14523" y="93689"/>
                  <a:pt x="19193" y="99527"/>
                </a:cubicBezTo>
                <a:cubicBezTo>
                  <a:pt x="23289" y="104647"/>
                  <a:pt x="23340" y="111968"/>
                  <a:pt x="25414" y="118188"/>
                </a:cubicBezTo>
                <a:cubicBezTo>
                  <a:pt x="21267" y="124408"/>
                  <a:pt x="14030" y="129448"/>
                  <a:pt x="12973" y="136849"/>
                </a:cubicBezTo>
                <a:cubicBezTo>
                  <a:pt x="10384" y="154967"/>
                  <a:pt x="24407" y="171427"/>
                  <a:pt x="37854" y="180392"/>
                </a:cubicBezTo>
                <a:cubicBezTo>
                  <a:pt x="43310" y="184029"/>
                  <a:pt x="50295" y="184539"/>
                  <a:pt x="56516" y="186613"/>
                </a:cubicBezTo>
                <a:cubicBezTo>
                  <a:pt x="60064" y="197259"/>
                  <a:pt x="64840" y="217044"/>
                  <a:pt x="75177" y="223935"/>
                </a:cubicBezTo>
                <a:cubicBezTo>
                  <a:pt x="82290" y="228677"/>
                  <a:pt x="91764" y="228082"/>
                  <a:pt x="100058" y="230155"/>
                </a:cubicBezTo>
                <a:cubicBezTo>
                  <a:pt x="134540" y="253143"/>
                  <a:pt x="107266" y="229444"/>
                  <a:pt x="124940" y="261257"/>
                </a:cubicBezTo>
                <a:cubicBezTo>
                  <a:pt x="132201" y="274328"/>
                  <a:pt x="149822" y="298580"/>
                  <a:pt x="149822" y="298580"/>
                </a:cubicBezTo>
                <a:cubicBezTo>
                  <a:pt x="153969" y="311021"/>
                  <a:pt x="159691" y="323043"/>
                  <a:pt x="162263" y="335902"/>
                </a:cubicBezTo>
                <a:cubicBezTo>
                  <a:pt x="164336" y="346269"/>
                  <a:pt x="164108" y="357379"/>
                  <a:pt x="168483" y="367004"/>
                </a:cubicBezTo>
                <a:cubicBezTo>
                  <a:pt x="174670" y="380616"/>
                  <a:pt x="193365" y="404327"/>
                  <a:pt x="193365" y="404327"/>
                </a:cubicBezTo>
                <a:lnTo>
                  <a:pt x="205805" y="441649"/>
                </a:lnTo>
                <a:cubicBezTo>
                  <a:pt x="207879" y="447870"/>
                  <a:pt x="208389" y="454855"/>
                  <a:pt x="212026" y="460311"/>
                </a:cubicBezTo>
                <a:lnTo>
                  <a:pt x="224467" y="478972"/>
                </a:lnTo>
                <a:cubicBezTo>
                  <a:pt x="235416" y="511819"/>
                  <a:pt x="227049" y="492174"/>
                  <a:pt x="255569" y="534955"/>
                </a:cubicBezTo>
                <a:cubicBezTo>
                  <a:pt x="259716" y="541175"/>
                  <a:pt x="262722" y="548331"/>
                  <a:pt x="268009" y="553617"/>
                </a:cubicBezTo>
                <a:cubicBezTo>
                  <a:pt x="284112" y="569719"/>
                  <a:pt x="304111" y="587277"/>
                  <a:pt x="311552" y="609600"/>
                </a:cubicBezTo>
                <a:cubicBezTo>
                  <a:pt x="315699" y="622041"/>
                  <a:pt x="321421" y="634064"/>
                  <a:pt x="323993" y="646923"/>
                </a:cubicBezTo>
                <a:cubicBezTo>
                  <a:pt x="326067" y="657290"/>
                  <a:pt x="327432" y="667825"/>
                  <a:pt x="330214" y="678025"/>
                </a:cubicBezTo>
                <a:cubicBezTo>
                  <a:pt x="333664" y="690676"/>
                  <a:pt x="335380" y="704436"/>
                  <a:pt x="342654" y="715347"/>
                </a:cubicBezTo>
                <a:lnTo>
                  <a:pt x="367536" y="752670"/>
                </a:lnTo>
                <a:cubicBezTo>
                  <a:pt x="371683" y="758890"/>
                  <a:pt x="372724" y="769518"/>
                  <a:pt x="379977" y="771331"/>
                </a:cubicBezTo>
                <a:cubicBezTo>
                  <a:pt x="387953" y="773325"/>
                  <a:pt x="414594" y="779309"/>
                  <a:pt x="423520" y="783772"/>
                </a:cubicBezTo>
                <a:cubicBezTo>
                  <a:pt x="430207" y="787115"/>
                  <a:pt x="436438" y="791427"/>
                  <a:pt x="442181" y="796213"/>
                </a:cubicBezTo>
                <a:cubicBezTo>
                  <a:pt x="448939" y="801845"/>
                  <a:pt x="453523" y="809994"/>
                  <a:pt x="460842" y="814874"/>
                </a:cubicBezTo>
                <a:cubicBezTo>
                  <a:pt x="466298" y="818511"/>
                  <a:pt x="473199" y="819293"/>
                  <a:pt x="479503" y="821094"/>
                </a:cubicBezTo>
                <a:cubicBezTo>
                  <a:pt x="534178" y="836715"/>
                  <a:pt x="478304" y="818622"/>
                  <a:pt x="523046" y="833535"/>
                </a:cubicBezTo>
                <a:lnTo>
                  <a:pt x="579030" y="870857"/>
                </a:lnTo>
                <a:lnTo>
                  <a:pt x="597691" y="883298"/>
                </a:lnTo>
                <a:cubicBezTo>
                  <a:pt x="605513" y="906764"/>
                  <a:pt x="607405" y="917894"/>
                  <a:pt x="628793" y="939282"/>
                </a:cubicBezTo>
                <a:cubicBezTo>
                  <a:pt x="635013" y="945502"/>
                  <a:pt x="639764" y="953671"/>
                  <a:pt x="647454" y="957943"/>
                </a:cubicBezTo>
                <a:cubicBezTo>
                  <a:pt x="658918" y="964312"/>
                  <a:pt x="684777" y="970384"/>
                  <a:pt x="684777" y="970384"/>
                </a:cubicBezTo>
                <a:cubicBezTo>
                  <a:pt x="699582" y="1014798"/>
                  <a:pt x="689944" y="996794"/>
                  <a:pt x="709658" y="1026368"/>
                </a:cubicBezTo>
                <a:cubicBezTo>
                  <a:pt x="707585" y="1080278"/>
                  <a:pt x="707150" y="1134276"/>
                  <a:pt x="703438" y="1188098"/>
                </a:cubicBezTo>
                <a:cubicBezTo>
                  <a:pt x="702987" y="1194640"/>
                  <a:pt x="697654" y="1200217"/>
                  <a:pt x="697218" y="1206760"/>
                </a:cubicBezTo>
                <a:cubicBezTo>
                  <a:pt x="693491" y="1262658"/>
                  <a:pt x="693866" y="1318762"/>
                  <a:pt x="690997" y="1374711"/>
                </a:cubicBezTo>
                <a:cubicBezTo>
                  <a:pt x="689718" y="1399646"/>
                  <a:pt x="688882" y="1424727"/>
                  <a:pt x="684777" y="1449355"/>
                </a:cubicBezTo>
                <a:cubicBezTo>
                  <a:pt x="682621" y="1462291"/>
                  <a:pt x="672336" y="1486678"/>
                  <a:pt x="672336" y="1486678"/>
                </a:cubicBezTo>
                <a:cubicBezTo>
                  <a:pt x="670263" y="1505339"/>
                  <a:pt x="672054" y="1524849"/>
                  <a:pt x="666116" y="1542662"/>
                </a:cubicBezTo>
                <a:cubicBezTo>
                  <a:pt x="661388" y="1556847"/>
                  <a:pt x="641234" y="1579984"/>
                  <a:pt x="641234" y="1579984"/>
                </a:cubicBezTo>
                <a:cubicBezTo>
                  <a:pt x="635507" y="1665897"/>
                  <a:pt x="638382" y="1668894"/>
                  <a:pt x="622573" y="1747935"/>
                </a:cubicBezTo>
                <a:cubicBezTo>
                  <a:pt x="621287" y="1754365"/>
                  <a:pt x="618426" y="1760376"/>
                  <a:pt x="616352" y="1766596"/>
                </a:cubicBezTo>
                <a:cubicBezTo>
                  <a:pt x="614279" y="1822580"/>
                  <a:pt x="613858" y="1878649"/>
                  <a:pt x="610132" y="1934547"/>
                </a:cubicBezTo>
                <a:cubicBezTo>
                  <a:pt x="609696" y="1941089"/>
                  <a:pt x="605713" y="1946904"/>
                  <a:pt x="603912" y="1953208"/>
                </a:cubicBezTo>
                <a:cubicBezTo>
                  <a:pt x="588291" y="2007883"/>
                  <a:pt x="606384" y="1952009"/>
                  <a:pt x="591471" y="1996751"/>
                </a:cubicBezTo>
                <a:cubicBezTo>
                  <a:pt x="589397" y="2025780"/>
                  <a:pt x="588464" y="2054912"/>
                  <a:pt x="585250" y="2083837"/>
                </a:cubicBezTo>
                <a:cubicBezTo>
                  <a:pt x="583274" y="2101617"/>
                  <a:pt x="570345" y="2131016"/>
                  <a:pt x="566589" y="2146041"/>
                </a:cubicBezTo>
                <a:cubicBezTo>
                  <a:pt x="563112" y="2159952"/>
                  <a:pt x="553987" y="2199156"/>
                  <a:pt x="547928" y="2208245"/>
                </a:cubicBezTo>
                <a:lnTo>
                  <a:pt x="535487" y="2226906"/>
                </a:lnTo>
                <a:cubicBezTo>
                  <a:pt x="531023" y="2244765"/>
                  <a:pt x="524399" y="2273965"/>
                  <a:pt x="516826" y="2289111"/>
                </a:cubicBezTo>
                <a:lnTo>
                  <a:pt x="504385" y="2313992"/>
                </a:lnTo>
                <a:cubicBezTo>
                  <a:pt x="502312" y="2355461"/>
                  <a:pt x="501476" y="2397011"/>
                  <a:pt x="498165" y="2438400"/>
                </a:cubicBezTo>
                <a:cubicBezTo>
                  <a:pt x="497322" y="2448939"/>
                  <a:pt x="492996" y="2458982"/>
                  <a:pt x="491944" y="2469502"/>
                </a:cubicBezTo>
                <a:cubicBezTo>
                  <a:pt x="466283" y="2726113"/>
                  <a:pt x="499421" y="2453243"/>
                  <a:pt x="479503" y="2612572"/>
                </a:cubicBezTo>
                <a:cubicBezTo>
                  <a:pt x="475356" y="2680996"/>
                  <a:pt x="483689" y="2751342"/>
                  <a:pt x="467063" y="2817845"/>
                </a:cubicBezTo>
                <a:cubicBezTo>
                  <a:pt x="462916" y="2834433"/>
                  <a:pt x="460029" y="2851387"/>
                  <a:pt x="454622" y="2867608"/>
                </a:cubicBezTo>
                <a:cubicBezTo>
                  <a:pt x="452548" y="2873829"/>
                  <a:pt x="451585" y="2880538"/>
                  <a:pt x="448401" y="2886270"/>
                </a:cubicBezTo>
                <a:cubicBezTo>
                  <a:pt x="441140" y="2899340"/>
                  <a:pt x="423520" y="2923592"/>
                  <a:pt x="423520" y="2923592"/>
                </a:cubicBezTo>
                <a:cubicBezTo>
                  <a:pt x="425593" y="2933959"/>
                  <a:pt x="429740" y="2944121"/>
                  <a:pt x="429740" y="2954694"/>
                </a:cubicBezTo>
                <a:cubicBezTo>
                  <a:pt x="429740" y="2968971"/>
                  <a:pt x="427947" y="3014264"/>
                  <a:pt x="417299" y="3035560"/>
                </a:cubicBezTo>
                <a:cubicBezTo>
                  <a:pt x="413956" y="3042247"/>
                  <a:pt x="409005" y="3048001"/>
                  <a:pt x="404858" y="3054221"/>
                </a:cubicBezTo>
                <a:cubicBezTo>
                  <a:pt x="389224" y="3101126"/>
                  <a:pt x="410314" y="3043310"/>
                  <a:pt x="386197" y="3091543"/>
                </a:cubicBezTo>
                <a:cubicBezTo>
                  <a:pt x="383265" y="3097408"/>
                  <a:pt x="382560" y="3104177"/>
                  <a:pt x="379977" y="3110204"/>
                </a:cubicBezTo>
                <a:cubicBezTo>
                  <a:pt x="376324" y="3118727"/>
                  <a:pt x="371683" y="3126792"/>
                  <a:pt x="367536" y="3135086"/>
                </a:cubicBezTo>
                <a:cubicBezTo>
                  <a:pt x="373756" y="3139233"/>
                  <a:pt x="382050" y="3141307"/>
                  <a:pt x="386197" y="3147527"/>
                </a:cubicBezTo>
                <a:cubicBezTo>
                  <a:pt x="390939" y="3154640"/>
                  <a:pt x="384124" y="3170335"/>
                  <a:pt x="392418" y="3172408"/>
                </a:cubicBezTo>
                <a:cubicBezTo>
                  <a:pt x="400952" y="3174541"/>
                  <a:pt x="403441" y="3158111"/>
                  <a:pt x="411079" y="3153747"/>
                </a:cubicBezTo>
                <a:cubicBezTo>
                  <a:pt x="418502" y="3149505"/>
                  <a:pt x="427667" y="3149600"/>
                  <a:pt x="435961" y="3147527"/>
                </a:cubicBezTo>
                <a:cubicBezTo>
                  <a:pt x="433887" y="3153747"/>
                  <a:pt x="431541" y="3159883"/>
                  <a:pt x="429740" y="3166188"/>
                </a:cubicBezTo>
                <a:cubicBezTo>
                  <a:pt x="427391" y="3174408"/>
                  <a:pt x="427343" y="3183423"/>
                  <a:pt x="423520" y="3191070"/>
                </a:cubicBezTo>
                <a:cubicBezTo>
                  <a:pt x="416833" y="3204443"/>
                  <a:pt x="398638" y="3228392"/>
                  <a:pt x="398638" y="3228392"/>
                </a:cubicBezTo>
                <a:cubicBezTo>
                  <a:pt x="374337" y="3301296"/>
                  <a:pt x="396128" y="3228503"/>
                  <a:pt x="379977" y="3309257"/>
                </a:cubicBezTo>
                <a:cubicBezTo>
                  <a:pt x="378691" y="3315687"/>
                  <a:pt x="375557" y="3321614"/>
                  <a:pt x="373756" y="3327919"/>
                </a:cubicBezTo>
                <a:cubicBezTo>
                  <a:pt x="371407" y="3336139"/>
                  <a:pt x="369609" y="3344506"/>
                  <a:pt x="367536" y="3352800"/>
                </a:cubicBezTo>
                <a:lnTo>
                  <a:pt x="379977" y="3390123"/>
                </a:lnTo>
                <a:lnTo>
                  <a:pt x="386197" y="3408784"/>
                </a:lnTo>
                <a:cubicBezTo>
                  <a:pt x="388271" y="3437813"/>
                  <a:pt x="390657" y="3466821"/>
                  <a:pt x="392418" y="3495870"/>
                </a:cubicBezTo>
                <a:cubicBezTo>
                  <a:pt x="394805" y="3535248"/>
                  <a:pt x="391257" y="3575304"/>
                  <a:pt x="398638" y="3614057"/>
                </a:cubicBezTo>
                <a:cubicBezTo>
                  <a:pt x="400037" y="3621401"/>
                  <a:pt x="411079" y="3622351"/>
                  <a:pt x="417299" y="3626498"/>
                </a:cubicBezTo>
                <a:cubicBezTo>
                  <a:pt x="426524" y="3640336"/>
                  <a:pt x="433386" y="3647083"/>
                  <a:pt x="435961" y="3663821"/>
                </a:cubicBezTo>
                <a:cubicBezTo>
                  <a:pt x="446735" y="3733850"/>
                  <a:pt x="421185" y="3719027"/>
                  <a:pt x="460842" y="3732245"/>
                </a:cubicBezTo>
                <a:cubicBezTo>
                  <a:pt x="467062" y="3738465"/>
                  <a:pt x="472745" y="3745274"/>
                  <a:pt x="479503" y="3750906"/>
                </a:cubicBezTo>
                <a:cubicBezTo>
                  <a:pt x="485246" y="3755692"/>
                  <a:pt x="496111" y="3756158"/>
                  <a:pt x="498165" y="3763347"/>
                </a:cubicBezTo>
                <a:cubicBezTo>
                  <a:pt x="501070" y="3773513"/>
                  <a:pt x="494018" y="3784082"/>
                  <a:pt x="491944" y="3794449"/>
                </a:cubicBezTo>
                <a:cubicBezTo>
                  <a:pt x="494018" y="3802743"/>
                  <a:pt x="492824" y="3812655"/>
                  <a:pt x="498165" y="3819331"/>
                </a:cubicBezTo>
                <a:cubicBezTo>
                  <a:pt x="502261" y="3824451"/>
                  <a:pt x="511370" y="3821914"/>
                  <a:pt x="516826" y="3825551"/>
                </a:cubicBezTo>
                <a:cubicBezTo>
                  <a:pt x="563420" y="3856615"/>
                  <a:pt x="509777" y="3835643"/>
                  <a:pt x="554148" y="3850433"/>
                </a:cubicBezTo>
                <a:cubicBezTo>
                  <a:pt x="576667" y="3865446"/>
                  <a:pt x="566122" y="3866218"/>
                  <a:pt x="585250" y="385665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F48113E-5147-4AFC-9554-FAE977701B2E}"/>
              </a:ext>
            </a:extLst>
          </p:cNvPr>
          <p:cNvSpPr/>
          <p:nvPr/>
        </p:nvSpPr>
        <p:spPr>
          <a:xfrm>
            <a:off x="5268686" y="4435151"/>
            <a:ext cx="1188170" cy="1934547"/>
          </a:xfrm>
          <a:custGeom>
            <a:avLst/>
            <a:gdLst>
              <a:gd name="connsiteX0" fmla="*/ 0 w 1188170"/>
              <a:gd name="connsiteY0" fmla="*/ 1828800 h 1934547"/>
              <a:gd name="connsiteX1" fmla="*/ 31102 w 1188170"/>
              <a:gd name="connsiteY1" fmla="*/ 1835020 h 1934547"/>
              <a:gd name="connsiteX2" fmla="*/ 68424 w 1188170"/>
              <a:gd name="connsiteY2" fmla="*/ 1859902 h 1934547"/>
              <a:gd name="connsiteX3" fmla="*/ 87085 w 1188170"/>
              <a:gd name="connsiteY3" fmla="*/ 1866122 h 1934547"/>
              <a:gd name="connsiteX4" fmla="*/ 105747 w 1188170"/>
              <a:gd name="connsiteY4" fmla="*/ 1878563 h 1934547"/>
              <a:gd name="connsiteX5" fmla="*/ 143069 w 1188170"/>
              <a:gd name="connsiteY5" fmla="*/ 1884784 h 1934547"/>
              <a:gd name="connsiteX6" fmla="*/ 155510 w 1188170"/>
              <a:gd name="connsiteY6" fmla="*/ 1903445 h 1934547"/>
              <a:gd name="connsiteX7" fmla="*/ 174171 w 1188170"/>
              <a:gd name="connsiteY7" fmla="*/ 1915886 h 1934547"/>
              <a:gd name="connsiteX8" fmla="*/ 236375 w 1188170"/>
              <a:gd name="connsiteY8" fmla="*/ 1928327 h 1934547"/>
              <a:gd name="connsiteX9" fmla="*/ 273698 w 1188170"/>
              <a:gd name="connsiteY9" fmla="*/ 1934547 h 1934547"/>
              <a:gd name="connsiteX10" fmla="*/ 292359 w 1188170"/>
              <a:gd name="connsiteY10" fmla="*/ 1928327 h 1934547"/>
              <a:gd name="connsiteX11" fmla="*/ 373224 w 1188170"/>
              <a:gd name="connsiteY11" fmla="*/ 1915886 h 1934547"/>
              <a:gd name="connsiteX12" fmla="*/ 379445 w 1188170"/>
              <a:gd name="connsiteY12" fmla="*/ 1897225 h 1934547"/>
              <a:gd name="connsiteX13" fmla="*/ 454090 w 1188170"/>
              <a:gd name="connsiteY13" fmla="*/ 1878563 h 1934547"/>
              <a:gd name="connsiteX14" fmla="*/ 460310 w 1188170"/>
              <a:gd name="connsiteY14" fmla="*/ 1859902 h 1934547"/>
              <a:gd name="connsiteX15" fmla="*/ 454090 w 1188170"/>
              <a:gd name="connsiteY15" fmla="*/ 1816359 h 1934547"/>
              <a:gd name="connsiteX16" fmla="*/ 435428 w 1188170"/>
              <a:gd name="connsiteY16" fmla="*/ 1810139 h 1934547"/>
              <a:gd name="connsiteX17" fmla="*/ 360783 w 1188170"/>
              <a:gd name="connsiteY17" fmla="*/ 1797698 h 1934547"/>
              <a:gd name="connsiteX18" fmla="*/ 342122 w 1188170"/>
              <a:gd name="connsiteY18" fmla="*/ 1785257 h 1934547"/>
              <a:gd name="connsiteX19" fmla="*/ 317241 w 1188170"/>
              <a:gd name="connsiteY19" fmla="*/ 1747935 h 1934547"/>
              <a:gd name="connsiteX20" fmla="*/ 298579 w 1188170"/>
              <a:gd name="connsiteY20" fmla="*/ 1735494 h 1934547"/>
              <a:gd name="connsiteX21" fmla="*/ 292359 w 1188170"/>
              <a:gd name="connsiteY21" fmla="*/ 1716833 h 1934547"/>
              <a:gd name="connsiteX22" fmla="*/ 273698 w 1188170"/>
              <a:gd name="connsiteY22" fmla="*/ 1679510 h 1934547"/>
              <a:gd name="connsiteX23" fmla="*/ 261257 w 1188170"/>
              <a:gd name="connsiteY23" fmla="*/ 1623527 h 1934547"/>
              <a:gd name="connsiteX24" fmla="*/ 248816 w 1188170"/>
              <a:gd name="connsiteY24" fmla="*/ 1579984 h 1934547"/>
              <a:gd name="connsiteX25" fmla="*/ 242596 w 1188170"/>
              <a:gd name="connsiteY25" fmla="*/ 1555102 h 1934547"/>
              <a:gd name="connsiteX26" fmla="*/ 223934 w 1188170"/>
              <a:gd name="connsiteY26" fmla="*/ 1499118 h 1934547"/>
              <a:gd name="connsiteX27" fmla="*/ 217714 w 1188170"/>
              <a:gd name="connsiteY27" fmla="*/ 1480457 h 1934547"/>
              <a:gd name="connsiteX28" fmla="*/ 242596 w 1188170"/>
              <a:gd name="connsiteY28" fmla="*/ 1393371 h 1934547"/>
              <a:gd name="connsiteX29" fmla="*/ 267477 w 1188170"/>
              <a:gd name="connsiteY29" fmla="*/ 1387151 h 1934547"/>
              <a:gd name="connsiteX30" fmla="*/ 292359 w 1188170"/>
              <a:gd name="connsiteY30" fmla="*/ 1300065 h 1934547"/>
              <a:gd name="connsiteX31" fmla="*/ 329681 w 1188170"/>
              <a:gd name="connsiteY31" fmla="*/ 1275184 h 1934547"/>
              <a:gd name="connsiteX32" fmla="*/ 354563 w 1188170"/>
              <a:gd name="connsiteY32" fmla="*/ 1250302 h 1934547"/>
              <a:gd name="connsiteX33" fmla="*/ 367004 w 1188170"/>
              <a:gd name="connsiteY33" fmla="*/ 1231641 h 1934547"/>
              <a:gd name="connsiteX34" fmla="*/ 398106 w 1188170"/>
              <a:gd name="connsiteY34" fmla="*/ 1175657 h 1934547"/>
              <a:gd name="connsiteX35" fmla="*/ 410547 w 1188170"/>
              <a:gd name="connsiteY35" fmla="*/ 1156996 h 1934547"/>
              <a:gd name="connsiteX36" fmla="*/ 422987 w 1188170"/>
              <a:gd name="connsiteY36" fmla="*/ 1138335 h 1934547"/>
              <a:gd name="connsiteX37" fmla="*/ 404326 w 1188170"/>
              <a:gd name="connsiteY37" fmla="*/ 1076131 h 1934547"/>
              <a:gd name="connsiteX38" fmla="*/ 391885 w 1188170"/>
              <a:gd name="connsiteY38" fmla="*/ 1057469 h 1934547"/>
              <a:gd name="connsiteX39" fmla="*/ 354563 w 1188170"/>
              <a:gd name="connsiteY39" fmla="*/ 1045029 h 1934547"/>
              <a:gd name="connsiteX40" fmla="*/ 335902 w 1188170"/>
              <a:gd name="connsiteY40" fmla="*/ 1038808 h 1934547"/>
              <a:gd name="connsiteX41" fmla="*/ 329681 w 1188170"/>
              <a:gd name="connsiteY41" fmla="*/ 957943 h 1934547"/>
              <a:gd name="connsiteX42" fmla="*/ 335902 w 1188170"/>
              <a:gd name="connsiteY42" fmla="*/ 939282 h 1934547"/>
              <a:gd name="connsiteX43" fmla="*/ 354563 w 1188170"/>
              <a:gd name="connsiteY43" fmla="*/ 933061 h 1934547"/>
              <a:gd name="connsiteX44" fmla="*/ 398106 w 1188170"/>
              <a:gd name="connsiteY44" fmla="*/ 908180 h 1934547"/>
              <a:gd name="connsiteX45" fmla="*/ 410547 w 1188170"/>
              <a:gd name="connsiteY45" fmla="*/ 889518 h 1934547"/>
              <a:gd name="connsiteX46" fmla="*/ 416767 w 1188170"/>
              <a:gd name="connsiteY46" fmla="*/ 870857 h 1934547"/>
              <a:gd name="connsiteX47" fmla="*/ 460310 w 1188170"/>
              <a:gd name="connsiteY47" fmla="*/ 814873 h 1934547"/>
              <a:gd name="connsiteX48" fmla="*/ 478971 w 1188170"/>
              <a:gd name="connsiteY48" fmla="*/ 808653 h 1934547"/>
              <a:gd name="connsiteX49" fmla="*/ 472751 w 1188170"/>
              <a:gd name="connsiteY49" fmla="*/ 777551 h 1934547"/>
              <a:gd name="connsiteX50" fmla="*/ 466530 w 1188170"/>
              <a:gd name="connsiteY50" fmla="*/ 752669 h 1934547"/>
              <a:gd name="connsiteX51" fmla="*/ 485192 w 1188170"/>
              <a:gd name="connsiteY51" fmla="*/ 734008 h 1934547"/>
              <a:gd name="connsiteX52" fmla="*/ 491412 w 1188170"/>
              <a:gd name="connsiteY52" fmla="*/ 715347 h 1934547"/>
              <a:gd name="connsiteX53" fmla="*/ 534955 w 1188170"/>
              <a:gd name="connsiteY53" fmla="*/ 696686 h 1934547"/>
              <a:gd name="connsiteX54" fmla="*/ 553616 w 1188170"/>
              <a:gd name="connsiteY54" fmla="*/ 659363 h 1934547"/>
              <a:gd name="connsiteX55" fmla="*/ 547396 w 1188170"/>
              <a:gd name="connsiteY55" fmla="*/ 640702 h 1934547"/>
              <a:gd name="connsiteX56" fmla="*/ 510073 w 1188170"/>
              <a:gd name="connsiteY56" fmla="*/ 628261 h 1934547"/>
              <a:gd name="connsiteX57" fmla="*/ 454090 w 1188170"/>
              <a:gd name="connsiteY57" fmla="*/ 628261 h 1934547"/>
              <a:gd name="connsiteX58" fmla="*/ 460310 w 1188170"/>
              <a:gd name="connsiteY58" fmla="*/ 559837 h 1934547"/>
              <a:gd name="connsiteX59" fmla="*/ 584718 w 1188170"/>
              <a:gd name="connsiteY59" fmla="*/ 547396 h 1934547"/>
              <a:gd name="connsiteX60" fmla="*/ 603379 w 1188170"/>
              <a:gd name="connsiteY60" fmla="*/ 534955 h 1934547"/>
              <a:gd name="connsiteX61" fmla="*/ 634481 w 1188170"/>
              <a:gd name="connsiteY61" fmla="*/ 503853 h 1934547"/>
              <a:gd name="connsiteX62" fmla="*/ 646922 w 1188170"/>
              <a:gd name="connsiteY62" fmla="*/ 485192 h 1934547"/>
              <a:gd name="connsiteX63" fmla="*/ 659363 w 1188170"/>
              <a:gd name="connsiteY63" fmla="*/ 447869 h 1934547"/>
              <a:gd name="connsiteX64" fmla="*/ 646922 w 1188170"/>
              <a:gd name="connsiteY64" fmla="*/ 429208 h 1934547"/>
              <a:gd name="connsiteX65" fmla="*/ 653143 w 1188170"/>
              <a:gd name="connsiteY65" fmla="*/ 391886 h 1934547"/>
              <a:gd name="connsiteX66" fmla="*/ 671804 w 1188170"/>
              <a:gd name="connsiteY66" fmla="*/ 385665 h 1934547"/>
              <a:gd name="connsiteX67" fmla="*/ 827314 w 1188170"/>
              <a:gd name="connsiteY67" fmla="*/ 379445 h 1934547"/>
              <a:gd name="connsiteX68" fmla="*/ 864636 w 1188170"/>
              <a:gd name="connsiteY68" fmla="*/ 367004 h 1934547"/>
              <a:gd name="connsiteX69" fmla="*/ 908179 w 1188170"/>
              <a:gd name="connsiteY69" fmla="*/ 342122 h 1934547"/>
              <a:gd name="connsiteX70" fmla="*/ 945502 w 1188170"/>
              <a:gd name="connsiteY70" fmla="*/ 304800 h 1934547"/>
              <a:gd name="connsiteX71" fmla="*/ 970383 w 1188170"/>
              <a:gd name="connsiteY71" fmla="*/ 267478 h 1934547"/>
              <a:gd name="connsiteX72" fmla="*/ 1001485 w 1188170"/>
              <a:gd name="connsiteY72" fmla="*/ 230155 h 1934547"/>
              <a:gd name="connsiteX73" fmla="*/ 995265 w 1188170"/>
              <a:gd name="connsiteY73" fmla="*/ 149290 h 1934547"/>
              <a:gd name="connsiteX74" fmla="*/ 970383 w 1188170"/>
              <a:gd name="connsiteY74" fmla="*/ 143069 h 1934547"/>
              <a:gd name="connsiteX75" fmla="*/ 964163 w 1188170"/>
              <a:gd name="connsiteY75" fmla="*/ 124408 h 1934547"/>
              <a:gd name="connsiteX76" fmla="*/ 951722 w 1188170"/>
              <a:gd name="connsiteY76" fmla="*/ 80865 h 1934547"/>
              <a:gd name="connsiteX77" fmla="*/ 926841 w 1188170"/>
              <a:gd name="connsiteY77" fmla="*/ 43543 h 1934547"/>
              <a:gd name="connsiteX78" fmla="*/ 908179 w 1188170"/>
              <a:gd name="connsiteY78" fmla="*/ 31102 h 1934547"/>
              <a:gd name="connsiteX79" fmla="*/ 951722 w 1188170"/>
              <a:gd name="connsiteY79" fmla="*/ 37322 h 1934547"/>
              <a:gd name="connsiteX80" fmla="*/ 1013926 w 1188170"/>
              <a:gd name="connsiteY80" fmla="*/ 55984 h 1934547"/>
              <a:gd name="connsiteX81" fmla="*/ 1057469 w 1188170"/>
              <a:gd name="connsiteY81" fmla="*/ 68425 h 1934547"/>
              <a:gd name="connsiteX82" fmla="*/ 1125894 w 1188170"/>
              <a:gd name="connsiteY82" fmla="*/ 62204 h 1934547"/>
              <a:gd name="connsiteX83" fmla="*/ 1144555 w 1188170"/>
              <a:gd name="connsiteY83" fmla="*/ 55984 h 1934547"/>
              <a:gd name="connsiteX84" fmla="*/ 1150775 w 1188170"/>
              <a:gd name="connsiteY84" fmla="*/ 37322 h 1934547"/>
              <a:gd name="connsiteX85" fmla="*/ 1188098 w 1188170"/>
              <a:gd name="connsiteY85" fmla="*/ 0 h 1934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188170" h="1934547">
                <a:moveTo>
                  <a:pt x="0" y="1828800"/>
                </a:moveTo>
                <a:cubicBezTo>
                  <a:pt x="10367" y="1830873"/>
                  <a:pt x="21477" y="1830645"/>
                  <a:pt x="31102" y="1835020"/>
                </a:cubicBezTo>
                <a:cubicBezTo>
                  <a:pt x="44714" y="1841207"/>
                  <a:pt x="54239" y="1855174"/>
                  <a:pt x="68424" y="1859902"/>
                </a:cubicBezTo>
                <a:lnTo>
                  <a:pt x="87085" y="1866122"/>
                </a:lnTo>
                <a:cubicBezTo>
                  <a:pt x="93306" y="1870269"/>
                  <a:pt x="98654" y="1876199"/>
                  <a:pt x="105747" y="1878563"/>
                </a:cubicBezTo>
                <a:cubicBezTo>
                  <a:pt x="117712" y="1882551"/>
                  <a:pt x="131788" y="1879144"/>
                  <a:pt x="143069" y="1884784"/>
                </a:cubicBezTo>
                <a:cubicBezTo>
                  <a:pt x="149756" y="1888127"/>
                  <a:pt x="150224" y="1898159"/>
                  <a:pt x="155510" y="1903445"/>
                </a:cubicBezTo>
                <a:cubicBezTo>
                  <a:pt x="160796" y="1908731"/>
                  <a:pt x="167484" y="1912543"/>
                  <a:pt x="174171" y="1915886"/>
                </a:cubicBezTo>
                <a:cubicBezTo>
                  <a:pt x="191767" y="1924684"/>
                  <a:pt x="219825" y="1925781"/>
                  <a:pt x="236375" y="1928327"/>
                </a:cubicBezTo>
                <a:cubicBezTo>
                  <a:pt x="248841" y="1930245"/>
                  <a:pt x="261257" y="1932474"/>
                  <a:pt x="273698" y="1934547"/>
                </a:cubicBezTo>
                <a:cubicBezTo>
                  <a:pt x="279918" y="1932474"/>
                  <a:pt x="285958" y="1929749"/>
                  <a:pt x="292359" y="1928327"/>
                </a:cubicBezTo>
                <a:cubicBezTo>
                  <a:pt x="307909" y="1924871"/>
                  <a:pt x="359317" y="1917873"/>
                  <a:pt x="373224" y="1915886"/>
                </a:cubicBezTo>
                <a:cubicBezTo>
                  <a:pt x="375298" y="1909666"/>
                  <a:pt x="374109" y="1901036"/>
                  <a:pt x="379445" y="1897225"/>
                </a:cubicBezTo>
                <a:cubicBezTo>
                  <a:pt x="394446" y="1886510"/>
                  <a:pt x="436809" y="1881443"/>
                  <a:pt x="454090" y="1878563"/>
                </a:cubicBezTo>
                <a:cubicBezTo>
                  <a:pt x="456163" y="1872343"/>
                  <a:pt x="460310" y="1866459"/>
                  <a:pt x="460310" y="1859902"/>
                </a:cubicBezTo>
                <a:cubicBezTo>
                  <a:pt x="460310" y="1845240"/>
                  <a:pt x="460647" y="1829473"/>
                  <a:pt x="454090" y="1816359"/>
                </a:cubicBezTo>
                <a:cubicBezTo>
                  <a:pt x="451158" y="1810494"/>
                  <a:pt x="441789" y="1811729"/>
                  <a:pt x="435428" y="1810139"/>
                </a:cubicBezTo>
                <a:cubicBezTo>
                  <a:pt x="411162" y="1804073"/>
                  <a:pt x="385375" y="1801211"/>
                  <a:pt x="360783" y="1797698"/>
                </a:cubicBezTo>
                <a:cubicBezTo>
                  <a:pt x="354563" y="1793551"/>
                  <a:pt x="347045" y="1790883"/>
                  <a:pt x="342122" y="1785257"/>
                </a:cubicBezTo>
                <a:cubicBezTo>
                  <a:pt x="332276" y="1774005"/>
                  <a:pt x="329682" y="1756229"/>
                  <a:pt x="317241" y="1747935"/>
                </a:cubicBezTo>
                <a:lnTo>
                  <a:pt x="298579" y="1735494"/>
                </a:lnTo>
                <a:cubicBezTo>
                  <a:pt x="296506" y="1729274"/>
                  <a:pt x="295291" y="1722698"/>
                  <a:pt x="292359" y="1716833"/>
                </a:cubicBezTo>
                <a:cubicBezTo>
                  <a:pt x="274182" y="1680478"/>
                  <a:pt x="284123" y="1715996"/>
                  <a:pt x="273698" y="1679510"/>
                </a:cubicBezTo>
                <a:cubicBezTo>
                  <a:pt x="266107" y="1652943"/>
                  <a:pt x="267676" y="1652412"/>
                  <a:pt x="261257" y="1623527"/>
                </a:cubicBezTo>
                <a:cubicBezTo>
                  <a:pt x="251534" y="1579776"/>
                  <a:pt x="259205" y="1616348"/>
                  <a:pt x="248816" y="1579984"/>
                </a:cubicBezTo>
                <a:cubicBezTo>
                  <a:pt x="246467" y="1571764"/>
                  <a:pt x="245053" y="1563291"/>
                  <a:pt x="242596" y="1555102"/>
                </a:cubicBezTo>
                <a:cubicBezTo>
                  <a:pt x="242590" y="1555080"/>
                  <a:pt x="227048" y="1508459"/>
                  <a:pt x="223934" y="1499118"/>
                </a:cubicBezTo>
                <a:lnTo>
                  <a:pt x="217714" y="1480457"/>
                </a:lnTo>
                <a:cubicBezTo>
                  <a:pt x="223753" y="1401951"/>
                  <a:pt x="198453" y="1405983"/>
                  <a:pt x="242596" y="1393371"/>
                </a:cubicBezTo>
                <a:cubicBezTo>
                  <a:pt x="250816" y="1391022"/>
                  <a:pt x="259183" y="1389224"/>
                  <a:pt x="267477" y="1387151"/>
                </a:cubicBezTo>
                <a:cubicBezTo>
                  <a:pt x="323220" y="1331408"/>
                  <a:pt x="230961" y="1431631"/>
                  <a:pt x="292359" y="1300065"/>
                </a:cubicBezTo>
                <a:cubicBezTo>
                  <a:pt x="298682" y="1286516"/>
                  <a:pt x="329681" y="1275184"/>
                  <a:pt x="329681" y="1275184"/>
                </a:cubicBezTo>
                <a:cubicBezTo>
                  <a:pt x="343254" y="1234467"/>
                  <a:pt x="324403" y="1274429"/>
                  <a:pt x="354563" y="1250302"/>
                </a:cubicBezTo>
                <a:cubicBezTo>
                  <a:pt x="360401" y="1245632"/>
                  <a:pt x="362857" y="1237861"/>
                  <a:pt x="367004" y="1231641"/>
                </a:cubicBezTo>
                <a:cubicBezTo>
                  <a:pt x="377952" y="1198795"/>
                  <a:pt x="369587" y="1218435"/>
                  <a:pt x="398106" y="1175657"/>
                </a:cubicBezTo>
                <a:lnTo>
                  <a:pt x="410547" y="1156996"/>
                </a:lnTo>
                <a:lnTo>
                  <a:pt x="422987" y="1138335"/>
                </a:lnTo>
                <a:cubicBezTo>
                  <a:pt x="419510" y="1124424"/>
                  <a:pt x="410386" y="1085221"/>
                  <a:pt x="404326" y="1076131"/>
                </a:cubicBezTo>
                <a:cubicBezTo>
                  <a:pt x="400179" y="1069910"/>
                  <a:pt x="398225" y="1061431"/>
                  <a:pt x="391885" y="1057469"/>
                </a:cubicBezTo>
                <a:cubicBezTo>
                  <a:pt x="380765" y="1050519"/>
                  <a:pt x="367004" y="1049176"/>
                  <a:pt x="354563" y="1045029"/>
                </a:cubicBezTo>
                <a:lnTo>
                  <a:pt x="335902" y="1038808"/>
                </a:lnTo>
                <a:cubicBezTo>
                  <a:pt x="320630" y="992995"/>
                  <a:pt x="319587" y="1008410"/>
                  <a:pt x="329681" y="957943"/>
                </a:cubicBezTo>
                <a:cubicBezTo>
                  <a:pt x="330967" y="951513"/>
                  <a:pt x="331266" y="943918"/>
                  <a:pt x="335902" y="939282"/>
                </a:cubicBezTo>
                <a:cubicBezTo>
                  <a:pt x="340538" y="934646"/>
                  <a:pt x="348536" y="935644"/>
                  <a:pt x="354563" y="933061"/>
                </a:cubicBezTo>
                <a:cubicBezTo>
                  <a:pt x="376661" y="923590"/>
                  <a:pt x="379364" y="920674"/>
                  <a:pt x="398106" y="908180"/>
                </a:cubicBezTo>
                <a:cubicBezTo>
                  <a:pt x="402253" y="901959"/>
                  <a:pt x="407204" y="896205"/>
                  <a:pt x="410547" y="889518"/>
                </a:cubicBezTo>
                <a:cubicBezTo>
                  <a:pt x="413479" y="883653"/>
                  <a:pt x="413583" y="876589"/>
                  <a:pt x="416767" y="870857"/>
                </a:cubicBezTo>
                <a:cubicBezTo>
                  <a:pt x="424034" y="857776"/>
                  <a:pt x="444312" y="825539"/>
                  <a:pt x="460310" y="814873"/>
                </a:cubicBezTo>
                <a:cubicBezTo>
                  <a:pt x="465766" y="811236"/>
                  <a:pt x="472751" y="810726"/>
                  <a:pt x="478971" y="808653"/>
                </a:cubicBezTo>
                <a:cubicBezTo>
                  <a:pt x="476898" y="798286"/>
                  <a:pt x="475045" y="787872"/>
                  <a:pt x="472751" y="777551"/>
                </a:cubicBezTo>
                <a:cubicBezTo>
                  <a:pt x="470896" y="769205"/>
                  <a:pt x="464181" y="760889"/>
                  <a:pt x="466530" y="752669"/>
                </a:cubicBezTo>
                <a:cubicBezTo>
                  <a:pt x="468947" y="744210"/>
                  <a:pt x="478971" y="740228"/>
                  <a:pt x="485192" y="734008"/>
                </a:cubicBezTo>
                <a:cubicBezTo>
                  <a:pt x="487265" y="727788"/>
                  <a:pt x="487316" y="720467"/>
                  <a:pt x="491412" y="715347"/>
                </a:cubicBezTo>
                <a:cubicBezTo>
                  <a:pt x="502152" y="701922"/>
                  <a:pt x="520013" y="700421"/>
                  <a:pt x="534955" y="696686"/>
                </a:cubicBezTo>
                <a:cubicBezTo>
                  <a:pt x="541246" y="687249"/>
                  <a:pt x="553616" y="672242"/>
                  <a:pt x="553616" y="659363"/>
                </a:cubicBezTo>
                <a:cubicBezTo>
                  <a:pt x="553616" y="652806"/>
                  <a:pt x="552731" y="644513"/>
                  <a:pt x="547396" y="640702"/>
                </a:cubicBezTo>
                <a:cubicBezTo>
                  <a:pt x="536725" y="633080"/>
                  <a:pt x="510073" y="628261"/>
                  <a:pt x="510073" y="628261"/>
                </a:cubicBezTo>
                <a:cubicBezTo>
                  <a:pt x="498048" y="632270"/>
                  <a:pt x="462101" y="647488"/>
                  <a:pt x="454090" y="628261"/>
                </a:cubicBezTo>
                <a:cubicBezTo>
                  <a:pt x="445282" y="607121"/>
                  <a:pt x="440837" y="571892"/>
                  <a:pt x="460310" y="559837"/>
                </a:cubicBezTo>
                <a:cubicBezTo>
                  <a:pt x="495746" y="537901"/>
                  <a:pt x="543249" y="551543"/>
                  <a:pt x="584718" y="547396"/>
                </a:cubicBezTo>
                <a:cubicBezTo>
                  <a:pt x="590938" y="543249"/>
                  <a:pt x="598093" y="540241"/>
                  <a:pt x="603379" y="534955"/>
                </a:cubicBezTo>
                <a:cubicBezTo>
                  <a:pt x="644848" y="493486"/>
                  <a:pt x="584718" y="537029"/>
                  <a:pt x="634481" y="503853"/>
                </a:cubicBezTo>
                <a:cubicBezTo>
                  <a:pt x="638628" y="497633"/>
                  <a:pt x="643886" y="492024"/>
                  <a:pt x="646922" y="485192"/>
                </a:cubicBezTo>
                <a:cubicBezTo>
                  <a:pt x="652248" y="473208"/>
                  <a:pt x="659363" y="447869"/>
                  <a:pt x="659363" y="447869"/>
                </a:cubicBezTo>
                <a:cubicBezTo>
                  <a:pt x="655216" y="441649"/>
                  <a:pt x="647748" y="436638"/>
                  <a:pt x="646922" y="429208"/>
                </a:cubicBezTo>
                <a:cubicBezTo>
                  <a:pt x="645529" y="416673"/>
                  <a:pt x="646885" y="402837"/>
                  <a:pt x="653143" y="391886"/>
                </a:cubicBezTo>
                <a:cubicBezTo>
                  <a:pt x="656396" y="386193"/>
                  <a:pt x="665264" y="386132"/>
                  <a:pt x="671804" y="385665"/>
                </a:cubicBezTo>
                <a:cubicBezTo>
                  <a:pt x="723550" y="381969"/>
                  <a:pt x="775477" y="381518"/>
                  <a:pt x="827314" y="379445"/>
                </a:cubicBezTo>
                <a:cubicBezTo>
                  <a:pt x="839755" y="375298"/>
                  <a:pt x="854145" y="374872"/>
                  <a:pt x="864636" y="367004"/>
                </a:cubicBezTo>
                <a:cubicBezTo>
                  <a:pt x="894764" y="344409"/>
                  <a:pt x="879683" y="351622"/>
                  <a:pt x="908179" y="342122"/>
                </a:cubicBezTo>
                <a:cubicBezTo>
                  <a:pt x="948629" y="281449"/>
                  <a:pt x="883773" y="374245"/>
                  <a:pt x="945502" y="304800"/>
                </a:cubicBezTo>
                <a:cubicBezTo>
                  <a:pt x="955435" y="293625"/>
                  <a:pt x="959811" y="278050"/>
                  <a:pt x="970383" y="267478"/>
                </a:cubicBezTo>
                <a:cubicBezTo>
                  <a:pt x="994331" y="243530"/>
                  <a:pt x="984165" y="256136"/>
                  <a:pt x="1001485" y="230155"/>
                </a:cubicBezTo>
                <a:cubicBezTo>
                  <a:pt x="999412" y="203200"/>
                  <a:pt x="1004358" y="174750"/>
                  <a:pt x="995265" y="149290"/>
                </a:cubicBezTo>
                <a:cubicBezTo>
                  <a:pt x="992390" y="141239"/>
                  <a:pt x="977059" y="148410"/>
                  <a:pt x="970383" y="143069"/>
                </a:cubicBezTo>
                <a:cubicBezTo>
                  <a:pt x="965263" y="138973"/>
                  <a:pt x="965964" y="130713"/>
                  <a:pt x="964163" y="124408"/>
                </a:cubicBezTo>
                <a:cubicBezTo>
                  <a:pt x="962267" y="117772"/>
                  <a:pt x="956110" y="88764"/>
                  <a:pt x="951722" y="80865"/>
                </a:cubicBezTo>
                <a:cubicBezTo>
                  <a:pt x="944461" y="67795"/>
                  <a:pt x="939282" y="51837"/>
                  <a:pt x="926841" y="43543"/>
                </a:cubicBezTo>
                <a:cubicBezTo>
                  <a:pt x="920620" y="39396"/>
                  <a:pt x="900926" y="32915"/>
                  <a:pt x="908179" y="31102"/>
                </a:cubicBezTo>
                <a:cubicBezTo>
                  <a:pt x="922403" y="27546"/>
                  <a:pt x="937208" y="35249"/>
                  <a:pt x="951722" y="37322"/>
                </a:cubicBezTo>
                <a:cubicBezTo>
                  <a:pt x="1040402" y="66882"/>
                  <a:pt x="948130" y="37185"/>
                  <a:pt x="1013926" y="55984"/>
                </a:cubicBezTo>
                <a:cubicBezTo>
                  <a:pt x="1076383" y="73829"/>
                  <a:pt x="979697" y="48980"/>
                  <a:pt x="1057469" y="68425"/>
                </a:cubicBezTo>
                <a:cubicBezTo>
                  <a:pt x="1080277" y="66351"/>
                  <a:pt x="1103222" y="65443"/>
                  <a:pt x="1125894" y="62204"/>
                </a:cubicBezTo>
                <a:cubicBezTo>
                  <a:pt x="1132385" y="61277"/>
                  <a:pt x="1139919" y="60620"/>
                  <a:pt x="1144555" y="55984"/>
                </a:cubicBezTo>
                <a:cubicBezTo>
                  <a:pt x="1149191" y="51347"/>
                  <a:pt x="1146138" y="41959"/>
                  <a:pt x="1150775" y="37322"/>
                </a:cubicBezTo>
                <a:cubicBezTo>
                  <a:pt x="1191549" y="-3452"/>
                  <a:pt x="1188098" y="31163"/>
                  <a:pt x="118809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2E41F7D4-515B-4884-8981-0CB820D3E66E}"/>
              </a:ext>
            </a:extLst>
          </p:cNvPr>
          <p:cNvSpPr/>
          <p:nvPr/>
        </p:nvSpPr>
        <p:spPr>
          <a:xfrm>
            <a:off x="5172812" y="3576735"/>
            <a:ext cx="1228595" cy="2749508"/>
          </a:xfrm>
          <a:custGeom>
            <a:avLst/>
            <a:gdLst>
              <a:gd name="connsiteX0" fmla="*/ 462878 w 1228595"/>
              <a:gd name="connsiteY0" fmla="*/ 2743200 h 2749508"/>
              <a:gd name="connsiteX1" fmla="*/ 431776 w 1228595"/>
              <a:gd name="connsiteY1" fmla="*/ 2749420 h 2749508"/>
              <a:gd name="connsiteX2" fmla="*/ 382012 w 1228595"/>
              <a:gd name="connsiteY2" fmla="*/ 2736979 h 2749508"/>
              <a:gd name="connsiteX3" fmla="*/ 332249 w 1228595"/>
              <a:gd name="connsiteY3" fmla="*/ 2724538 h 2749508"/>
              <a:gd name="connsiteX4" fmla="*/ 313588 w 1228595"/>
              <a:gd name="connsiteY4" fmla="*/ 2656114 h 2749508"/>
              <a:gd name="connsiteX5" fmla="*/ 307368 w 1228595"/>
              <a:gd name="connsiteY5" fmla="*/ 2463281 h 2749508"/>
              <a:gd name="connsiteX6" fmla="*/ 288706 w 1228595"/>
              <a:gd name="connsiteY6" fmla="*/ 2457061 h 2749508"/>
              <a:gd name="connsiteX7" fmla="*/ 270045 w 1228595"/>
              <a:gd name="connsiteY7" fmla="*/ 2444620 h 2749508"/>
              <a:gd name="connsiteX8" fmla="*/ 232723 w 1228595"/>
              <a:gd name="connsiteY8" fmla="*/ 2432179 h 2749508"/>
              <a:gd name="connsiteX9" fmla="*/ 214061 w 1228595"/>
              <a:gd name="connsiteY9" fmla="*/ 2419738 h 2749508"/>
              <a:gd name="connsiteX10" fmla="*/ 120755 w 1228595"/>
              <a:gd name="connsiteY10" fmla="*/ 2407298 h 2749508"/>
              <a:gd name="connsiteX11" fmla="*/ 102094 w 1228595"/>
              <a:gd name="connsiteY11" fmla="*/ 2401077 h 2749508"/>
              <a:gd name="connsiteX12" fmla="*/ 83433 w 1228595"/>
              <a:gd name="connsiteY12" fmla="*/ 2357534 h 2749508"/>
              <a:gd name="connsiteX13" fmla="*/ 77212 w 1228595"/>
              <a:gd name="connsiteY13" fmla="*/ 2338873 h 2749508"/>
              <a:gd name="connsiteX14" fmla="*/ 70992 w 1228595"/>
              <a:gd name="connsiteY14" fmla="*/ 2276669 h 2749508"/>
              <a:gd name="connsiteX15" fmla="*/ 33670 w 1228595"/>
              <a:gd name="connsiteY15" fmla="*/ 2264228 h 2749508"/>
              <a:gd name="connsiteX16" fmla="*/ 15008 w 1228595"/>
              <a:gd name="connsiteY16" fmla="*/ 2258008 h 2749508"/>
              <a:gd name="connsiteX17" fmla="*/ 8788 w 1228595"/>
              <a:gd name="connsiteY17" fmla="*/ 2239347 h 2749508"/>
              <a:gd name="connsiteX18" fmla="*/ 8788 w 1228595"/>
              <a:gd name="connsiteY18" fmla="*/ 2146041 h 2749508"/>
              <a:gd name="connsiteX19" fmla="*/ 33670 w 1228595"/>
              <a:gd name="connsiteY19" fmla="*/ 2133600 h 2749508"/>
              <a:gd name="connsiteX20" fmla="*/ 52331 w 1228595"/>
              <a:gd name="connsiteY20" fmla="*/ 2121159 h 2749508"/>
              <a:gd name="connsiteX21" fmla="*/ 64772 w 1228595"/>
              <a:gd name="connsiteY21" fmla="*/ 2102498 h 2749508"/>
              <a:gd name="connsiteX22" fmla="*/ 89653 w 1228595"/>
              <a:gd name="connsiteY22" fmla="*/ 2046514 h 2749508"/>
              <a:gd name="connsiteX23" fmla="*/ 89653 w 1228595"/>
              <a:gd name="connsiteY23" fmla="*/ 1971869 h 2749508"/>
              <a:gd name="connsiteX24" fmla="*/ 114535 w 1228595"/>
              <a:gd name="connsiteY24" fmla="*/ 1934547 h 2749508"/>
              <a:gd name="connsiteX25" fmla="*/ 126976 w 1228595"/>
              <a:gd name="connsiteY25" fmla="*/ 1915885 h 2749508"/>
              <a:gd name="connsiteX26" fmla="*/ 139417 w 1228595"/>
              <a:gd name="connsiteY26" fmla="*/ 1872343 h 2749508"/>
              <a:gd name="connsiteX27" fmla="*/ 151857 w 1228595"/>
              <a:gd name="connsiteY27" fmla="*/ 1853681 h 2749508"/>
              <a:gd name="connsiteX28" fmla="*/ 145637 w 1228595"/>
              <a:gd name="connsiteY28" fmla="*/ 1747934 h 2749508"/>
              <a:gd name="connsiteX29" fmla="*/ 114535 w 1228595"/>
              <a:gd name="connsiteY29" fmla="*/ 1741714 h 2749508"/>
              <a:gd name="connsiteX30" fmla="*/ 120755 w 1228595"/>
              <a:gd name="connsiteY30" fmla="*/ 1723053 h 2749508"/>
              <a:gd name="connsiteX31" fmla="*/ 145637 w 1228595"/>
              <a:gd name="connsiteY31" fmla="*/ 1716832 h 2749508"/>
              <a:gd name="connsiteX32" fmla="*/ 158078 w 1228595"/>
              <a:gd name="connsiteY32" fmla="*/ 1698171 h 2749508"/>
              <a:gd name="connsiteX33" fmla="*/ 120755 w 1228595"/>
              <a:gd name="connsiteY33" fmla="*/ 1673289 h 2749508"/>
              <a:gd name="connsiteX34" fmla="*/ 120755 w 1228595"/>
              <a:gd name="connsiteY34" fmla="*/ 1623526 h 2749508"/>
              <a:gd name="connsiteX35" fmla="*/ 114535 w 1228595"/>
              <a:gd name="connsiteY35" fmla="*/ 1579983 h 2749508"/>
              <a:gd name="connsiteX36" fmla="*/ 102094 w 1228595"/>
              <a:gd name="connsiteY36" fmla="*/ 1536441 h 2749508"/>
              <a:gd name="connsiteX37" fmla="*/ 108315 w 1228595"/>
              <a:gd name="connsiteY37" fmla="*/ 1486677 h 2749508"/>
              <a:gd name="connsiteX38" fmla="*/ 114535 w 1228595"/>
              <a:gd name="connsiteY38" fmla="*/ 1461796 h 2749508"/>
              <a:gd name="connsiteX39" fmla="*/ 120755 w 1228595"/>
              <a:gd name="connsiteY39" fmla="*/ 1424473 h 2749508"/>
              <a:gd name="connsiteX40" fmla="*/ 126976 w 1228595"/>
              <a:gd name="connsiteY40" fmla="*/ 1368489 h 2749508"/>
              <a:gd name="connsiteX41" fmla="*/ 139417 w 1228595"/>
              <a:gd name="connsiteY41" fmla="*/ 1331167 h 2749508"/>
              <a:gd name="connsiteX42" fmla="*/ 145637 w 1228595"/>
              <a:gd name="connsiteY42" fmla="*/ 1312506 h 2749508"/>
              <a:gd name="connsiteX43" fmla="*/ 170519 w 1228595"/>
              <a:gd name="connsiteY43" fmla="*/ 1275183 h 2749508"/>
              <a:gd name="connsiteX44" fmla="*/ 189180 w 1228595"/>
              <a:gd name="connsiteY44" fmla="*/ 1088571 h 2749508"/>
              <a:gd name="connsiteX45" fmla="*/ 195400 w 1228595"/>
              <a:gd name="connsiteY45" fmla="*/ 1069910 h 2749508"/>
              <a:gd name="connsiteX46" fmla="*/ 207841 w 1228595"/>
              <a:gd name="connsiteY46" fmla="*/ 1020147 h 2749508"/>
              <a:gd name="connsiteX47" fmla="*/ 220282 w 1228595"/>
              <a:gd name="connsiteY47" fmla="*/ 982824 h 2749508"/>
              <a:gd name="connsiteX48" fmla="*/ 238943 w 1228595"/>
              <a:gd name="connsiteY48" fmla="*/ 939281 h 2749508"/>
              <a:gd name="connsiteX49" fmla="*/ 238943 w 1228595"/>
              <a:gd name="connsiteY49" fmla="*/ 827314 h 2749508"/>
              <a:gd name="connsiteX50" fmla="*/ 251384 w 1228595"/>
              <a:gd name="connsiteY50" fmla="*/ 789992 h 2749508"/>
              <a:gd name="connsiteX51" fmla="*/ 245164 w 1228595"/>
              <a:gd name="connsiteY51" fmla="*/ 727787 h 2749508"/>
              <a:gd name="connsiteX52" fmla="*/ 238943 w 1228595"/>
              <a:gd name="connsiteY52" fmla="*/ 709126 h 2749508"/>
              <a:gd name="connsiteX53" fmla="*/ 226502 w 1228595"/>
              <a:gd name="connsiteY53" fmla="*/ 609600 h 2749508"/>
              <a:gd name="connsiteX54" fmla="*/ 238943 w 1228595"/>
              <a:gd name="connsiteY54" fmla="*/ 528734 h 2749508"/>
              <a:gd name="connsiteX55" fmla="*/ 263825 w 1228595"/>
              <a:gd name="connsiteY55" fmla="*/ 491412 h 2749508"/>
              <a:gd name="connsiteX56" fmla="*/ 270045 w 1228595"/>
              <a:gd name="connsiteY56" fmla="*/ 472751 h 2749508"/>
              <a:gd name="connsiteX57" fmla="*/ 276266 w 1228595"/>
              <a:gd name="connsiteY57" fmla="*/ 373224 h 2749508"/>
              <a:gd name="connsiteX58" fmla="*/ 313588 w 1228595"/>
              <a:gd name="connsiteY58" fmla="*/ 342122 h 2749508"/>
              <a:gd name="connsiteX59" fmla="*/ 319808 w 1228595"/>
              <a:gd name="connsiteY59" fmla="*/ 248816 h 2749508"/>
              <a:gd name="connsiteX60" fmla="*/ 326029 w 1228595"/>
              <a:gd name="connsiteY60" fmla="*/ 230155 h 2749508"/>
              <a:gd name="connsiteX61" fmla="*/ 332249 w 1228595"/>
              <a:gd name="connsiteY61" fmla="*/ 180392 h 2749508"/>
              <a:gd name="connsiteX62" fmla="*/ 350910 w 1228595"/>
              <a:gd name="connsiteY62" fmla="*/ 174171 h 2749508"/>
              <a:gd name="connsiteX63" fmla="*/ 369572 w 1228595"/>
              <a:gd name="connsiteY63" fmla="*/ 161730 h 2749508"/>
              <a:gd name="connsiteX64" fmla="*/ 394453 w 1228595"/>
              <a:gd name="connsiteY64" fmla="*/ 124408 h 2749508"/>
              <a:gd name="connsiteX65" fmla="*/ 406894 w 1228595"/>
              <a:gd name="connsiteY65" fmla="*/ 105747 h 2749508"/>
              <a:gd name="connsiteX66" fmla="*/ 419335 w 1228595"/>
              <a:gd name="connsiteY66" fmla="*/ 62204 h 2749508"/>
              <a:gd name="connsiteX67" fmla="*/ 450437 w 1228595"/>
              <a:gd name="connsiteY67" fmla="*/ 24881 h 2749508"/>
              <a:gd name="connsiteX68" fmla="*/ 469098 w 1228595"/>
              <a:gd name="connsiteY68" fmla="*/ 12441 h 2749508"/>
              <a:gd name="connsiteX69" fmla="*/ 655710 w 1228595"/>
              <a:gd name="connsiteY69" fmla="*/ 6220 h 2749508"/>
              <a:gd name="connsiteX70" fmla="*/ 674372 w 1228595"/>
              <a:gd name="connsiteY70" fmla="*/ 0 h 2749508"/>
              <a:gd name="connsiteX71" fmla="*/ 717915 w 1228595"/>
              <a:gd name="connsiteY71" fmla="*/ 43543 h 2749508"/>
              <a:gd name="connsiteX72" fmla="*/ 749017 w 1228595"/>
              <a:gd name="connsiteY72" fmla="*/ 80865 h 2749508"/>
              <a:gd name="connsiteX73" fmla="*/ 786339 w 1228595"/>
              <a:gd name="connsiteY73" fmla="*/ 105747 h 2749508"/>
              <a:gd name="connsiteX74" fmla="*/ 805000 w 1228595"/>
              <a:gd name="connsiteY74" fmla="*/ 118187 h 2749508"/>
              <a:gd name="connsiteX75" fmla="*/ 823661 w 1228595"/>
              <a:gd name="connsiteY75" fmla="*/ 124408 h 2749508"/>
              <a:gd name="connsiteX76" fmla="*/ 860984 w 1228595"/>
              <a:gd name="connsiteY76" fmla="*/ 149289 h 2749508"/>
              <a:gd name="connsiteX77" fmla="*/ 898306 w 1228595"/>
              <a:gd name="connsiteY77" fmla="*/ 180392 h 2749508"/>
              <a:gd name="connsiteX78" fmla="*/ 948070 w 1228595"/>
              <a:gd name="connsiteY78" fmla="*/ 192832 h 2749508"/>
              <a:gd name="connsiteX79" fmla="*/ 966731 w 1228595"/>
              <a:gd name="connsiteY79" fmla="*/ 205273 h 2749508"/>
              <a:gd name="connsiteX80" fmla="*/ 979172 w 1228595"/>
              <a:gd name="connsiteY80" fmla="*/ 223934 h 2749508"/>
              <a:gd name="connsiteX81" fmla="*/ 1010274 w 1228595"/>
              <a:gd name="connsiteY81" fmla="*/ 230155 h 2749508"/>
              <a:gd name="connsiteX82" fmla="*/ 991612 w 1228595"/>
              <a:gd name="connsiteY82" fmla="*/ 311020 h 2749508"/>
              <a:gd name="connsiteX83" fmla="*/ 972951 w 1228595"/>
              <a:gd name="connsiteY83" fmla="*/ 348343 h 2749508"/>
              <a:gd name="connsiteX84" fmla="*/ 954290 w 1228595"/>
              <a:gd name="connsiteY84" fmla="*/ 354563 h 2749508"/>
              <a:gd name="connsiteX85" fmla="*/ 972951 w 1228595"/>
              <a:gd name="connsiteY85" fmla="*/ 373224 h 2749508"/>
              <a:gd name="connsiteX86" fmla="*/ 1072478 w 1228595"/>
              <a:gd name="connsiteY86" fmla="*/ 391885 h 2749508"/>
              <a:gd name="connsiteX87" fmla="*/ 1091139 w 1228595"/>
              <a:gd name="connsiteY87" fmla="*/ 398106 h 2749508"/>
              <a:gd name="connsiteX88" fmla="*/ 1140902 w 1228595"/>
              <a:gd name="connsiteY88" fmla="*/ 385665 h 2749508"/>
              <a:gd name="connsiteX89" fmla="*/ 1178225 w 1228595"/>
              <a:gd name="connsiteY89" fmla="*/ 354563 h 2749508"/>
              <a:gd name="connsiteX90" fmla="*/ 1209327 w 1228595"/>
              <a:gd name="connsiteY90" fmla="*/ 323461 h 2749508"/>
              <a:gd name="connsiteX91" fmla="*/ 1227988 w 1228595"/>
              <a:gd name="connsiteY91" fmla="*/ 342122 h 2749508"/>
              <a:gd name="connsiteX92" fmla="*/ 1221768 w 1228595"/>
              <a:gd name="connsiteY92" fmla="*/ 373224 h 2749508"/>
              <a:gd name="connsiteX93" fmla="*/ 1215547 w 1228595"/>
              <a:gd name="connsiteY93" fmla="*/ 391885 h 2749508"/>
              <a:gd name="connsiteX94" fmla="*/ 1196886 w 1228595"/>
              <a:gd name="connsiteY94" fmla="*/ 398106 h 2749508"/>
              <a:gd name="connsiteX95" fmla="*/ 1178225 w 1228595"/>
              <a:gd name="connsiteY95" fmla="*/ 410547 h 2749508"/>
              <a:gd name="connsiteX96" fmla="*/ 1153343 w 1228595"/>
              <a:gd name="connsiteY96" fmla="*/ 454089 h 2749508"/>
              <a:gd name="connsiteX97" fmla="*/ 1103580 w 1228595"/>
              <a:gd name="connsiteY97" fmla="*/ 466530 h 2749508"/>
              <a:gd name="connsiteX98" fmla="*/ 1091139 w 1228595"/>
              <a:gd name="connsiteY98" fmla="*/ 485192 h 2749508"/>
              <a:gd name="connsiteX99" fmla="*/ 1084919 w 1228595"/>
              <a:gd name="connsiteY99" fmla="*/ 503853 h 2749508"/>
              <a:gd name="connsiteX100" fmla="*/ 1066257 w 1228595"/>
              <a:gd name="connsiteY100" fmla="*/ 516294 h 2749508"/>
              <a:gd name="connsiteX101" fmla="*/ 1022715 w 1228595"/>
              <a:gd name="connsiteY101" fmla="*/ 541175 h 2749508"/>
              <a:gd name="connsiteX102" fmla="*/ 1010274 w 1228595"/>
              <a:gd name="connsiteY102" fmla="*/ 622041 h 2749508"/>
              <a:gd name="connsiteX103" fmla="*/ 985392 w 1228595"/>
              <a:gd name="connsiteY103" fmla="*/ 678024 h 2749508"/>
              <a:gd name="connsiteX104" fmla="*/ 972951 w 1228595"/>
              <a:gd name="connsiteY104" fmla="*/ 802432 h 2749508"/>
              <a:gd name="connsiteX105" fmla="*/ 966731 w 1228595"/>
              <a:gd name="connsiteY105" fmla="*/ 821094 h 2749508"/>
              <a:gd name="connsiteX106" fmla="*/ 997833 w 1228595"/>
              <a:gd name="connsiteY106" fmla="*/ 870857 h 2749508"/>
              <a:gd name="connsiteX107" fmla="*/ 1010274 w 1228595"/>
              <a:gd name="connsiteY107" fmla="*/ 870857 h 274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228595" h="2749508">
                <a:moveTo>
                  <a:pt x="462878" y="2743200"/>
                </a:moveTo>
                <a:cubicBezTo>
                  <a:pt x="452511" y="2745273"/>
                  <a:pt x="442317" y="2750231"/>
                  <a:pt x="431776" y="2749420"/>
                </a:cubicBezTo>
                <a:cubicBezTo>
                  <a:pt x="414728" y="2748108"/>
                  <a:pt x="398779" y="2740332"/>
                  <a:pt x="382012" y="2736979"/>
                </a:cubicBezTo>
                <a:cubicBezTo>
                  <a:pt x="344480" y="2729473"/>
                  <a:pt x="360940" y="2734103"/>
                  <a:pt x="332249" y="2724538"/>
                </a:cubicBezTo>
                <a:cubicBezTo>
                  <a:pt x="318218" y="2668414"/>
                  <a:pt x="325215" y="2690996"/>
                  <a:pt x="313588" y="2656114"/>
                </a:cubicBezTo>
                <a:cubicBezTo>
                  <a:pt x="311515" y="2591836"/>
                  <a:pt x="315345" y="2527095"/>
                  <a:pt x="307368" y="2463281"/>
                </a:cubicBezTo>
                <a:cubicBezTo>
                  <a:pt x="306555" y="2456775"/>
                  <a:pt x="294571" y="2459993"/>
                  <a:pt x="288706" y="2457061"/>
                </a:cubicBezTo>
                <a:cubicBezTo>
                  <a:pt x="282019" y="2453718"/>
                  <a:pt x="276877" y="2447656"/>
                  <a:pt x="270045" y="2444620"/>
                </a:cubicBezTo>
                <a:cubicBezTo>
                  <a:pt x="258062" y="2439294"/>
                  <a:pt x="243634" y="2439453"/>
                  <a:pt x="232723" y="2432179"/>
                </a:cubicBezTo>
                <a:cubicBezTo>
                  <a:pt x="226502" y="2428032"/>
                  <a:pt x="221061" y="2422363"/>
                  <a:pt x="214061" y="2419738"/>
                </a:cubicBezTo>
                <a:cubicBezTo>
                  <a:pt x="195322" y="2412711"/>
                  <a:pt x="128840" y="2408106"/>
                  <a:pt x="120755" y="2407298"/>
                </a:cubicBezTo>
                <a:cubicBezTo>
                  <a:pt x="114535" y="2405224"/>
                  <a:pt x="107214" y="2405173"/>
                  <a:pt x="102094" y="2401077"/>
                </a:cubicBezTo>
                <a:cubicBezTo>
                  <a:pt x="88064" y="2389852"/>
                  <a:pt x="87861" y="2373030"/>
                  <a:pt x="83433" y="2357534"/>
                </a:cubicBezTo>
                <a:cubicBezTo>
                  <a:pt x="81632" y="2351229"/>
                  <a:pt x="79286" y="2345093"/>
                  <a:pt x="77212" y="2338873"/>
                </a:cubicBezTo>
                <a:cubicBezTo>
                  <a:pt x="75139" y="2318138"/>
                  <a:pt x="81492" y="2294669"/>
                  <a:pt x="70992" y="2276669"/>
                </a:cubicBezTo>
                <a:cubicBezTo>
                  <a:pt x="64385" y="2265342"/>
                  <a:pt x="46111" y="2268375"/>
                  <a:pt x="33670" y="2264228"/>
                </a:cubicBezTo>
                <a:lnTo>
                  <a:pt x="15008" y="2258008"/>
                </a:lnTo>
                <a:cubicBezTo>
                  <a:pt x="12935" y="2251788"/>
                  <a:pt x="10589" y="2245652"/>
                  <a:pt x="8788" y="2239347"/>
                </a:cubicBezTo>
                <a:cubicBezTo>
                  <a:pt x="-356" y="2207341"/>
                  <a:pt x="-5252" y="2182544"/>
                  <a:pt x="8788" y="2146041"/>
                </a:cubicBezTo>
                <a:cubicBezTo>
                  <a:pt x="12117" y="2137386"/>
                  <a:pt x="25619" y="2138201"/>
                  <a:pt x="33670" y="2133600"/>
                </a:cubicBezTo>
                <a:cubicBezTo>
                  <a:pt x="40161" y="2129891"/>
                  <a:pt x="46111" y="2125306"/>
                  <a:pt x="52331" y="2121159"/>
                </a:cubicBezTo>
                <a:cubicBezTo>
                  <a:pt x="56478" y="2114939"/>
                  <a:pt x="61736" y="2109330"/>
                  <a:pt x="64772" y="2102498"/>
                </a:cubicBezTo>
                <a:cubicBezTo>
                  <a:pt x="94381" y="2035876"/>
                  <a:pt x="61497" y="2088746"/>
                  <a:pt x="89653" y="2046514"/>
                </a:cubicBezTo>
                <a:cubicBezTo>
                  <a:pt x="86391" y="2020417"/>
                  <a:pt x="77324" y="1996527"/>
                  <a:pt x="89653" y="1971869"/>
                </a:cubicBezTo>
                <a:cubicBezTo>
                  <a:pt x="96340" y="1958496"/>
                  <a:pt x="106241" y="1946988"/>
                  <a:pt x="114535" y="1934547"/>
                </a:cubicBezTo>
                <a:lnTo>
                  <a:pt x="126976" y="1915885"/>
                </a:lnTo>
                <a:cubicBezTo>
                  <a:pt x="128971" y="1907906"/>
                  <a:pt x="134953" y="1881272"/>
                  <a:pt x="139417" y="1872343"/>
                </a:cubicBezTo>
                <a:cubicBezTo>
                  <a:pt x="142760" y="1865656"/>
                  <a:pt x="147710" y="1859902"/>
                  <a:pt x="151857" y="1853681"/>
                </a:cubicBezTo>
                <a:cubicBezTo>
                  <a:pt x="149784" y="1818432"/>
                  <a:pt x="156803" y="1781432"/>
                  <a:pt x="145637" y="1747934"/>
                </a:cubicBezTo>
                <a:cubicBezTo>
                  <a:pt x="142294" y="1737904"/>
                  <a:pt x="122011" y="1749190"/>
                  <a:pt x="114535" y="1741714"/>
                </a:cubicBezTo>
                <a:cubicBezTo>
                  <a:pt x="109899" y="1737078"/>
                  <a:pt x="115635" y="1727149"/>
                  <a:pt x="120755" y="1723053"/>
                </a:cubicBezTo>
                <a:cubicBezTo>
                  <a:pt x="127431" y="1717712"/>
                  <a:pt x="137343" y="1718906"/>
                  <a:pt x="145637" y="1716832"/>
                </a:cubicBezTo>
                <a:cubicBezTo>
                  <a:pt x="149784" y="1710612"/>
                  <a:pt x="161787" y="1704662"/>
                  <a:pt x="158078" y="1698171"/>
                </a:cubicBezTo>
                <a:cubicBezTo>
                  <a:pt x="150660" y="1685189"/>
                  <a:pt x="120755" y="1673289"/>
                  <a:pt x="120755" y="1673289"/>
                </a:cubicBezTo>
                <a:cubicBezTo>
                  <a:pt x="104169" y="1606941"/>
                  <a:pt x="120755" y="1689876"/>
                  <a:pt x="120755" y="1623526"/>
                </a:cubicBezTo>
                <a:cubicBezTo>
                  <a:pt x="120755" y="1608864"/>
                  <a:pt x="117158" y="1594408"/>
                  <a:pt x="114535" y="1579983"/>
                </a:cubicBezTo>
                <a:cubicBezTo>
                  <a:pt x="111410" y="1562796"/>
                  <a:pt x="107425" y="1552432"/>
                  <a:pt x="102094" y="1536441"/>
                </a:cubicBezTo>
                <a:cubicBezTo>
                  <a:pt x="104168" y="1519853"/>
                  <a:pt x="105567" y="1503167"/>
                  <a:pt x="108315" y="1486677"/>
                </a:cubicBezTo>
                <a:cubicBezTo>
                  <a:pt x="109720" y="1478244"/>
                  <a:pt x="112859" y="1470179"/>
                  <a:pt x="114535" y="1461796"/>
                </a:cubicBezTo>
                <a:cubicBezTo>
                  <a:pt x="117008" y="1449428"/>
                  <a:pt x="119088" y="1436975"/>
                  <a:pt x="120755" y="1424473"/>
                </a:cubicBezTo>
                <a:cubicBezTo>
                  <a:pt x="123237" y="1405862"/>
                  <a:pt x="123294" y="1386901"/>
                  <a:pt x="126976" y="1368489"/>
                </a:cubicBezTo>
                <a:cubicBezTo>
                  <a:pt x="129548" y="1355630"/>
                  <a:pt x="135270" y="1343608"/>
                  <a:pt x="139417" y="1331167"/>
                </a:cubicBezTo>
                <a:cubicBezTo>
                  <a:pt x="141490" y="1324947"/>
                  <a:pt x="142000" y="1317962"/>
                  <a:pt x="145637" y="1312506"/>
                </a:cubicBezTo>
                <a:lnTo>
                  <a:pt x="170519" y="1275183"/>
                </a:lnTo>
                <a:cubicBezTo>
                  <a:pt x="196961" y="1169407"/>
                  <a:pt x="174363" y="1273781"/>
                  <a:pt x="189180" y="1088571"/>
                </a:cubicBezTo>
                <a:cubicBezTo>
                  <a:pt x="189703" y="1082035"/>
                  <a:pt x="193675" y="1076236"/>
                  <a:pt x="195400" y="1069910"/>
                </a:cubicBezTo>
                <a:cubicBezTo>
                  <a:pt x="199899" y="1053414"/>
                  <a:pt x="202434" y="1036368"/>
                  <a:pt x="207841" y="1020147"/>
                </a:cubicBezTo>
                <a:cubicBezTo>
                  <a:pt x="211988" y="1007706"/>
                  <a:pt x="217102" y="995546"/>
                  <a:pt x="220282" y="982824"/>
                </a:cubicBezTo>
                <a:cubicBezTo>
                  <a:pt x="228315" y="950690"/>
                  <a:pt x="221760" y="965056"/>
                  <a:pt x="238943" y="939281"/>
                </a:cubicBezTo>
                <a:cubicBezTo>
                  <a:pt x="233554" y="885391"/>
                  <a:pt x="228137" y="877741"/>
                  <a:pt x="238943" y="827314"/>
                </a:cubicBezTo>
                <a:cubicBezTo>
                  <a:pt x="241691" y="814491"/>
                  <a:pt x="251384" y="789992"/>
                  <a:pt x="251384" y="789992"/>
                </a:cubicBezTo>
                <a:cubicBezTo>
                  <a:pt x="249311" y="769257"/>
                  <a:pt x="248333" y="748383"/>
                  <a:pt x="245164" y="727787"/>
                </a:cubicBezTo>
                <a:cubicBezTo>
                  <a:pt x="244167" y="721306"/>
                  <a:pt x="239810" y="715625"/>
                  <a:pt x="238943" y="709126"/>
                </a:cubicBezTo>
                <a:cubicBezTo>
                  <a:pt x="223102" y="590323"/>
                  <a:pt x="241830" y="670906"/>
                  <a:pt x="226502" y="609600"/>
                </a:cubicBezTo>
                <a:cubicBezTo>
                  <a:pt x="227416" y="600458"/>
                  <a:pt x="228009" y="548415"/>
                  <a:pt x="238943" y="528734"/>
                </a:cubicBezTo>
                <a:cubicBezTo>
                  <a:pt x="246204" y="515664"/>
                  <a:pt x="263825" y="491412"/>
                  <a:pt x="263825" y="491412"/>
                </a:cubicBezTo>
                <a:cubicBezTo>
                  <a:pt x="265898" y="485192"/>
                  <a:pt x="269359" y="479272"/>
                  <a:pt x="270045" y="472751"/>
                </a:cubicBezTo>
                <a:cubicBezTo>
                  <a:pt x="273525" y="439693"/>
                  <a:pt x="269418" y="405751"/>
                  <a:pt x="276266" y="373224"/>
                </a:cubicBezTo>
                <a:cubicBezTo>
                  <a:pt x="278221" y="363939"/>
                  <a:pt x="306298" y="346982"/>
                  <a:pt x="313588" y="342122"/>
                </a:cubicBezTo>
                <a:cubicBezTo>
                  <a:pt x="315661" y="311020"/>
                  <a:pt x="316366" y="279796"/>
                  <a:pt x="319808" y="248816"/>
                </a:cubicBezTo>
                <a:cubicBezTo>
                  <a:pt x="320532" y="242299"/>
                  <a:pt x="324856" y="236606"/>
                  <a:pt x="326029" y="230155"/>
                </a:cubicBezTo>
                <a:cubicBezTo>
                  <a:pt x="329019" y="213708"/>
                  <a:pt x="325460" y="195668"/>
                  <a:pt x="332249" y="180392"/>
                </a:cubicBezTo>
                <a:cubicBezTo>
                  <a:pt x="334912" y="174400"/>
                  <a:pt x="345045" y="177103"/>
                  <a:pt x="350910" y="174171"/>
                </a:cubicBezTo>
                <a:cubicBezTo>
                  <a:pt x="357597" y="170827"/>
                  <a:pt x="363351" y="165877"/>
                  <a:pt x="369572" y="161730"/>
                </a:cubicBezTo>
                <a:lnTo>
                  <a:pt x="394453" y="124408"/>
                </a:lnTo>
                <a:lnTo>
                  <a:pt x="406894" y="105747"/>
                </a:lnTo>
                <a:cubicBezTo>
                  <a:pt x="408886" y="97780"/>
                  <a:pt x="414875" y="71125"/>
                  <a:pt x="419335" y="62204"/>
                </a:cubicBezTo>
                <a:cubicBezTo>
                  <a:pt x="426324" y="48226"/>
                  <a:pt x="438648" y="34706"/>
                  <a:pt x="450437" y="24881"/>
                </a:cubicBezTo>
                <a:cubicBezTo>
                  <a:pt x="456180" y="20095"/>
                  <a:pt x="461653" y="13118"/>
                  <a:pt x="469098" y="12441"/>
                </a:cubicBezTo>
                <a:cubicBezTo>
                  <a:pt x="531081" y="6806"/>
                  <a:pt x="593506" y="8294"/>
                  <a:pt x="655710" y="6220"/>
                </a:cubicBezTo>
                <a:cubicBezTo>
                  <a:pt x="661931" y="4147"/>
                  <a:pt x="667815" y="0"/>
                  <a:pt x="674372" y="0"/>
                </a:cubicBezTo>
                <a:cubicBezTo>
                  <a:pt x="699919" y="0"/>
                  <a:pt x="706040" y="25731"/>
                  <a:pt x="717915" y="43543"/>
                </a:cubicBezTo>
                <a:cubicBezTo>
                  <a:pt x="728976" y="60134"/>
                  <a:pt x="732434" y="67967"/>
                  <a:pt x="749017" y="80865"/>
                </a:cubicBezTo>
                <a:cubicBezTo>
                  <a:pt x="760819" y="90045"/>
                  <a:pt x="773898" y="97453"/>
                  <a:pt x="786339" y="105747"/>
                </a:cubicBezTo>
                <a:cubicBezTo>
                  <a:pt x="792559" y="109894"/>
                  <a:pt x="797908" y="115823"/>
                  <a:pt x="805000" y="118187"/>
                </a:cubicBezTo>
                <a:cubicBezTo>
                  <a:pt x="811220" y="120261"/>
                  <a:pt x="817929" y="121224"/>
                  <a:pt x="823661" y="124408"/>
                </a:cubicBezTo>
                <a:cubicBezTo>
                  <a:pt x="836731" y="131669"/>
                  <a:pt x="850412" y="138716"/>
                  <a:pt x="860984" y="149289"/>
                </a:cubicBezTo>
                <a:cubicBezTo>
                  <a:pt x="870373" y="158679"/>
                  <a:pt x="884697" y="175443"/>
                  <a:pt x="898306" y="180392"/>
                </a:cubicBezTo>
                <a:cubicBezTo>
                  <a:pt x="914375" y="186235"/>
                  <a:pt x="931482" y="188685"/>
                  <a:pt x="948070" y="192832"/>
                </a:cubicBezTo>
                <a:cubicBezTo>
                  <a:pt x="954290" y="196979"/>
                  <a:pt x="961445" y="199987"/>
                  <a:pt x="966731" y="205273"/>
                </a:cubicBezTo>
                <a:cubicBezTo>
                  <a:pt x="972017" y="210559"/>
                  <a:pt x="972681" y="220225"/>
                  <a:pt x="979172" y="223934"/>
                </a:cubicBezTo>
                <a:cubicBezTo>
                  <a:pt x="988352" y="229180"/>
                  <a:pt x="999907" y="228081"/>
                  <a:pt x="1010274" y="230155"/>
                </a:cubicBezTo>
                <a:cubicBezTo>
                  <a:pt x="999127" y="341613"/>
                  <a:pt x="1017112" y="260019"/>
                  <a:pt x="991612" y="311020"/>
                </a:cubicBezTo>
                <a:cubicBezTo>
                  <a:pt x="984099" y="326046"/>
                  <a:pt x="987808" y="336457"/>
                  <a:pt x="972951" y="348343"/>
                </a:cubicBezTo>
                <a:cubicBezTo>
                  <a:pt x="967831" y="352439"/>
                  <a:pt x="960510" y="352490"/>
                  <a:pt x="954290" y="354563"/>
                </a:cubicBezTo>
                <a:cubicBezTo>
                  <a:pt x="960510" y="360783"/>
                  <a:pt x="966193" y="367592"/>
                  <a:pt x="972951" y="373224"/>
                </a:cubicBezTo>
                <a:cubicBezTo>
                  <a:pt x="1005039" y="399964"/>
                  <a:pt x="1016948" y="387614"/>
                  <a:pt x="1072478" y="391885"/>
                </a:cubicBezTo>
                <a:cubicBezTo>
                  <a:pt x="1078698" y="393959"/>
                  <a:pt x="1084582" y="398106"/>
                  <a:pt x="1091139" y="398106"/>
                </a:cubicBezTo>
                <a:cubicBezTo>
                  <a:pt x="1106148" y="398106"/>
                  <a:pt x="1126178" y="390573"/>
                  <a:pt x="1140902" y="385665"/>
                </a:cubicBezTo>
                <a:cubicBezTo>
                  <a:pt x="1159252" y="373432"/>
                  <a:pt x="1163257" y="372524"/>
                  <a:pt x="1178225" y="354563"/>
                </a:cubicBezTo>
                <a:cubicBezTo>
                  <a:pt x="1204143" y="323461"/>
                  <a:pt x="1175115" y="346269"/>
                  <a:pt x="1209327" y="323461"/>
                </a:cubicBezTo>
                <a:cubicBezTo>
                  <a:pt x="1215547" y="329681"/>
                  <a:pt x="1225854" y="333588"/>
                  <a:pt x="1227988" y="342122"/>
                </a:cubicBezTo>
                <a:cubicBezTo>
                  <a:pt x="1230552" y="352379"/>
                  <a:pt x="1224332" y="362967"/>
                  <a:pt x="1221768" y="373224"/>
                </a:cubicBezTo>
                <a:cubicBezTo>
                  <a:pt x="1220178" y="379585"/>
                  <a:pt x="1220183" y="387249"/>
                  <a:pt x="1215547" y="391885"/>
                </a:cubicBezTo>
                <a:cubicBezTo>
                  <a:pt x="1210911" y="396521"/>
                  <a:pt x="1202751" y="395174"/>
                  <a:pt x="1196886" y="398106"/>
                </a:cubicBezTo>
                <a:cubicBezTo>
                  <a:pt x="1190199" y="401449"/>
                  <a:pt x="1184445" y="406400"/>
                  <a:pt x="1178225" y="410547"/>
                </a:cubicBezTo>
                <a:cubicBezTo>
                  <a:pt x="1173313" y="425282"/>
                  <a:pt x="1168685" y="445721"/>
                  <a:pt x="1153343" y="454089"/>
                </a:cubicBezTo>
                <a:cubicBezTo>
                  <a:pt x="1138333" y="462276"/>
                  <a:pt x="1103580" y="466530"/>
                  <a:pt x="1103580" y="466530"/>
                </a:cubicBezTo>
                <a:cubicBezTo>
                  <a:pt x="1099433" y="472751"/>
                  <a:pt x="1094482" y="478505"/>
                  <a:pt x="1091139" y="485192"/>
                </a:cubicBezTo>
                <a:cubicBezTo>
                  <a:pt x="1088207" y="491057"/>
                  <a:pt x="1089015" y="498733"/>
                  <a:pt x="1084919" y="503853"/>
                </a:cubicBezTo>
                <a:cubicBezTo>
                  <a:pt x="1080249" y="509691"/>
                  <a:pt x="1072000" y="511508"/>
                  <a:pt x="1066257" y="516294"/>
                </a:cubicBezTo>
                <a:cubicBezTo>
                  <a:pt x="1034492" y="542765"/>
                  <a:pt x="1062991" y="531106"/>
                  <a:pt x="1022715" y="541175"/>
                </a:cubicBezTo>
                <a:cubicBezTo>
                  <a:pt x="1005579" y="592578"/>
                  <a:pt x="1030891" y="512083"/>
                  <a:pt x="1010274" y="622041"/>
                </a:cubicBezTo>
                <a:cubicBezTo>
                  <a:pt x="1004481" y="652937"/>
                  <a:pt x="999970" y="656158"/>
                  <a:pt x="985392" y="678024"/>
                </a:cubicBezTo>
                <a:cubicBezTo>
                  <a:pt x="982281" y="721576"/>
                  <a:pt x="982220" y="760722"/>
                  <a:pt x="972951" y="802432"/>
                </a:cubicBezTo>
                <a:cubicBezTo>
                  <a:pt x="971529" y="808833"/>
                  <a:pt x="968804" y="814873"/>
                  <a:pt x="966731" y="821094"/>
                </a:cubicBezTo>
                <a:cubicBezTo>
                  <a:pt x="976215" y="849547"/>
                  <a:pt x="971294" y="860241"/>
                  <a:pt x="997833" y="870857"/>
                </a:cubicBezTo>
                <a:cubicBezTo>
                  <a:pt x="1001683" y="872397"/>
                  <a:pt x="1006127" y="870857"/>
                  <a:pt x="1010274" y="87085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5D1BD0A0-C2DD-4ABD-A404-92464897AF20}"/>
              </a:ext>
            </a:extLst>
          </p:cNvPr>
          <p:cNvSpPr/>
          <p:nvPr/>
        </p:nvSpPr>
        <p:spPr>
          <a:xfrm>
            <a:off x="5461000" y="3302000"/>
            <a:ext cx="59316" cy="122767"/>
          </a:xfrm>
          <a:custGeom>
            <a:avLst/>
            <a:gdLst>
              <a:gd name="connsiteX0" fmla="*/ 0 w 59316"/>
              <a:gd name="connsiteY0" fmla="*/ 0 h 122767"/>
              <a:gd name="connsiteX1" fmla="*/ 16933 w 59316"/>
              <a:gd name="connsiteY1" fmla="*/ 21167 h 122767"/>
              <a:gd name="connsiteX2" fmla="*/ 25400 w 59316"/>
              <a:gd name="connsiteY2" fmla="*/ 33867 h 122767"/>
              <a:gd name="connsiteX3" fmla="*/ 21167 w 59316"/>
              <a:gd name="connsiteY3" fmla="*/ 55033 h 122767"/>
              <a:gd name="connsiteX4" fmla="*/ 29633 w 59316"/>
              <a:gd name="connsiteY4" fmla="*/ 67733 h 122767"/>
              <a:gd name="connsiteX5" fmla="*/ 55033 w 59316"/>
              <a:gd name="connsiteY5" fmla="*/ 80433 h 122767"/>
              <a:gd name="connsiteX6" fmla="*/ 59267 w 59316"/>
              <a:gd name="connsiteY6" fmla="*/ 93133 h 122767"/>
              <a:gd name="connsiteX7" fmla="*/ 46567 w 59316"/>
              <a:gd name="connsiteY7" fmla="*/ 122767 h 12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16" h="122767">
                <a:moveTo>
                  <a:pt x="0" y="0"/>
                </a:moveTo>
                <a:cubicBezTo>
                  <a:pt x="5644" y="7056"/>
                  <a:pt x="11512" y="13939"/>
                  <a:pt x="16933" y="21167"/>
                </a:cubicBezTo>
                <a:cubicBezTo>
                  <a:pt x="19986" y="25237"/>
                  <a:pt x="24769" y="28818"/>
                  <a:pt x="25400" y="33867"/>
                </a:cubicBezTo>
                <a:cubicBezTo>
                  <a:pt x="26293" y="41006"/>
                  <a:pt x="22578" y="47978"/>
                  <a:pt x="21167" y="55033"/>
                </a:cubicBezTo>
                <a:cubicBezTo>
                  <a:pt x="23989" y="59266"/>
                  <a:pt x="26036" y="64135"/>
                  <a:pt x="29633" y="67733"/>
                </a:cubicBezTo>
                <a:cubicBezTo>
                  <a:pt x="37840" y="75940"/>
                  <a:pt x="44703" y="76990"/>
                  <a:pt x="55033" y="80433"/>
                </a:cubicBezTo>
                <a:cubicBezTo>
                  <a:pt x="56444" y="84666"/>
                  <a:pt x="59760" y="88698"/>
                  <a:pt x="59267" y="93133"/>
                </a:cubicBezTo>
                <a:cubicBezTo>
                  <a:pt x="56993" y="113601"/>
                  <a:pt x="55584" y="113748"/>
                  <a:pt x="46567" y="12276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4B232C3F-037C-4852-A31F-2FED287FBA3B}"/>
              </a:ext>
            </a:extLst>
          </p:cNvPr>
          <p:cNvSpPr/>
          <p:nvPr/>
        </p:nvSpPr>
        <p:spPr>
          <a:xfrm>
            <a:off x="5566833" y="3402477"/>
            <a:ext cx="596900" cy="221256"/>
          </a:xfrm>
          <a:custGeom>
            <a:avLst/>
            <a:gdLst>
              <a:gd name="connsiteX0" fmla="*/ 0 w 596900"/>
              <a:gd name="connsiteY0" fmla="*/ 221256 h 221256"/>
              <a:gd name="connsiteX1" fmla="*/ 21167 w 596900"/>
              <a:gd name="connsiteY1" fmla="*/ 217023 h 221256"/>
              <a:gd name="connsiteX2" fmla="*/ 25400 w 596900"/>
              <a:gd name="connsiteY2" fmla="*/ 204323 h 221256"/>
              <a:gd name="connsiteX3" fmla="*/ 50800 w 596900"/>
              <a:gd name="connsiteY3" fmla="*/ 195856 h 221256"/>
              <a:gd name="connsiteX4" fmla="*/ 63500 w 596900"/>
              <a:gd name="connsiteY4" fmla="*/ 191623 h 221256"/>
              <a:gd name="connsiteX5" fmla="*/ 71967 w 596900"/>
              <a:gd name="connsiteY5" fmla="*/ 178923 h 221256"/>
              <a:gd name="connsiteX6" fmla="*/ 177800 w 596900"/>
              <a:gd name="connsiteY6" fmla="*/ 187390 h 221256"/>
              <a:gd name="connsiteX7" fmla="*/ 237067 w 596900"/>
              <a:gd name="connsiteY7" fmla="*/ 195856 h 221256"/>
              <a:gd name="connsiteX8" fmla="*/ 258234 w 596900"/>
              <a:gd name="connsiteY8" fmla="*/ 161990 h 221256"/>
              <a:gd name="connsiteX9" fmla="*/ 330200 w 596900"/>
              <a:gd name="connsiteY9" fmla="*/ 157756 h 221256"/>
              <a:gd name="connsiteX10" fmla="*/ 321734 w 596900"/>
              <a:gd name="connsiteY10" fmla="*/ 145056 h 221256"/>
              <a:gd name="connsiteX11" fmla="*/ 338667 w 596900"/>
              <a:gd name="connsiteY11" fmla="*/ 119656 h 221256"/>
              <a:gd name="connsiteX12" fmla="*/ 351367 w 596900"/>
              <a:gd name="connsiteY12" fmla="*/ 56156 h 221256"/>
              <a:gd name="connsiteX13" fmla="*/ 364067 w 596900"/>
              <a:gd name="connsiteY13" fmla="*/ 47690 h 221256"/>
              <a:gd name="connsiteX14" fmla="*/ 372534 w 596900"/>
              <a:gd name="connsiteY14" fmla="*/ 34990 h 221256"/>
              <a:gd name="connsiteX15" fmla="*/ 376767 w 596900"/>
              <a:gd name="connsiteY15" fmla="*/ 18056 h 221256"/>
              <a:gd name="connsiteX16" fmla="*/ 389467 w 596900"/>
              <a:gd name="connsiteY16" fmla="*/ 13823 h 221256"/>
              <a:gd name="connsiteX17" fmla="*/ 406400 w 596900"/>
              <a:gd name="connsiteY17" fmla="*/ 9590 h 221256"/>
              <a:gd name="connsiteX18" fmla="*/ 469900 w 596900"/>
              <a:gd name="connsiteY18" fmla="*/ 5356 h 221256"/>
              <a:gd name="connsiteX19" fmla="*/ 571500 w 596900"/>
              <a:gd name="connsiteY19" fmla="*/ 5356 h 221256"/>
              <a:gd name="connsiteX20" fmla="*/ 596900 w 596900"/>
              <a:gd name="connsiteY20" fmla="*/ 13823 h 22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6900" h="221256">
                <a:moveTo>
                  <a:pt x="0" y="221256"/>
                </a:moveTo>
                <a:cubicBezTo>
                  <a:pt x="7056" y="219845"/>
                  <a:pt x="15180" y="221014"/>
                  <a:pt x="21167" y="217023"/>
                </a:cubicBezTo>
                <a:cubicBezTo>
                  <a:pt x="24880" y="214548"/>
                  <a:pt x="21769" y="206917"/>
                  <a:pt x="25400" y="204323"/>
                </a:cubicBezTo>
                <a:cubicBezTo>
                  <a:pt x="32662" y="199136"/>
                  <a:pt x="42333" y="198678"/>
                  <a:pt x="50800" y="195856"/>
                </a:cubicBezTo>
                <a:lnTo>
                  <a:pt x="63500" y="191623"/>
                </a:lnTo>
                <a:cubicBezTo>
                  <a:pt x="66322" y="187390"/>
                  <a:pt x="66907" y="179456"/>
                  <a:pt x="71967" y="178923"/>
                </a:cubicBezTo>
                <a:cubicBezTo>
                  <a:pt x="95921" y="176401"/>
                  <a:pt x="148196" y="183689"/>
                  <a:pt x="177800" y="187390"/>
                </a:cubicBezTo>
                <a:cubicBezTo>
                  <a:pt x="192207" y="209000"/>
                  <a:pt x="192836" y="217972"/>
                  <a:pt x="237067" y="195856"/>
                </a:cubicBezTo>
                <a:cubicBezTo>
                  <a:pt x="266999" y="180890"/>
                  <a:pt x="226788" y="166707"/>
                  <a:pt x="258234" y="161990"/>
                </a:cubicBezTo>
                <a:cubicBezTo>
                  <a:pt x="281998" y="158425"/>
                  <a:pt x="306211" y="159167"/>
                  <a:pt x="330200" y="157756"/>
                </a:cubicBezTo>
                <a:cubicBezTo>
                  <a:pt x="327378" y="153523"/>
                  <a:pt x="320630" y="150023"/>
                  <a:pt x="321734" y="145056"/>
                </a:cubicBezTo>
                <a:cubicBezTo>
                  <a:pt x="323941" y="135123"/>
                  <a:pt x="338667" y="119656"/>
                  <a:pt x="338667" y="119656"/>
                </a:cubicBezTo>
                <a:cubicBezTo>
                  <a:pt x="340359" y="101040"/>
                  <a:pt x="337190" y="73168"/>
                  <a:pt x="351367" y="56156"/>
                </a:cubicBezTo>
                <a:cubicBezTo>
                  <a:pt x="354624" y="52248"/>
                  <a:pt x="359834" y="50512"/>
                  <a:pt x="364067" y="47690"/>
                </a:cubicBezTo>
                <a:cubicBezTo>
                  <a:pt x="366889" y="43457"/>
                  <a:pt x="370530" y="39667"/>
                  <a:pt x="372534" y="34990"/>
                </a:cubicBezTo>
                <a:cubicBezTo>
                  <a:pt x="374826" y="29642"/>
                  <a:pt x="373132" y="22599"/>
                  <a:pt x="376767" y="18056"/>
                </a:cubicBezTo>
                <a:cubicBezTo>
                  <a:pt x="379555" y="14571"/>
                  <a:pt x="385176" y="15049"/>
                  <a:pt x="389467" y="13823"/>
                </a:cubicBezTo>
                <a:cubicBezTo>
                  <a:pt x="395061" y="12225"/>
                  <a:pt x="400614" y="10199"/>
                  <a:pt x="406400" y="9590"/>
                </a:cubicBezTo>
                <a:cubicBezTo>
                  <a:pt x="427497" y="7369"/>
                  <a:pt x="448733" y="6767"/>
                  <a:pt x="469900" y="5356"/>
                </a:cubicBezTo>
                <a:cubicBezTo>
                  <a:pt x="514407" y="-1002"/>
                  <a:pt x="511043" y="-2530"/>
                  <a:pt x="571500" y="5356"/>
                </a:cubicBezTo>
                <a:cubicBezTo>
                  <a:pt x="580350" y="6510"/>
                  <a:pt x="596900" y="13823"/>
                  <a:pt x="596900" y="1382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5CDA34A0-A708-4848-A030-5C91ABF1284B}"/>
              </a:ext>
            </a:extLst>
          </p:cNvPr>
          <p:cNvSpPr/>
          <p:nvPr/>
        </p:nvSpPr>
        <p:spPr>
          <a:xfrm>
            <a:off x="4855633" y="1756833"/>
            <a:ext cx="1384300" cy="647700"/>
          </a:xfrm>
          <a:custGeom>
            <a:avLst/>
            <a:gdLst>
              <a:gd name="connsiteX0" fmla="*/ 0 w 1384300"/>
              <a:gd name="connsiteY0" fmla="*/ 304800 h 647700"/>
              <a:gd name="connsiteX1" fmla="*/ 25400 w 1384300"/>
              <a:gd name="connsiteY1" fmla="*/ 309034 h 647700"/>
              <a:gd name="connsiteX2" fmla="*/ 50800 w 1384300"/>
              <a:gd name="connsiteY2" fmla="*/ 317500 h 647700"/>
              <a:gd name="connsiteX3" fmla="*/ 55034 w 1384300"/>
              <a:gd name="connsiteY3" fmla="*/ 330200 h 647700"/>
              <a:gd name="connsiteX4" fmla="*/ 80434 w 1384300"/>
              <a:gd name="connsiteY4" fmla="*/ 342900 h 647700"/>
              <a:gd name="connsiteX5" fmla="*/ 105834 w 1384300"/>
              <a:gd name="connsiteY5" fmla="*/ 355600 h 647700"/>
              <a:gd name="connsiteX6" fmla="*/ 131234 w 1384300"/>
              <a:gd name="connsiteY6" fmla="*/ 368300 h 647700"/>
              <a:gd name="connsiteX7" fmla="*/ 194734 w 1384300"/>
              <a:gd name="connsiteY7" fmla="*/ 372534 h 647700"/>
              <a:gd name="connsiteX8" fmla="*/ 207434 w 1384300"/>
              <a:gd name="connsiteY8" fmla="*/ 381000 h 647700"/>
              <a:gd name="connsiteX9" fmla="*/ 211667 w 1384300"/>
              <a:gd name="connsiteY9" fmla="*/ 393700 h 647700"/>
              <a:gd name="connsiteX10" fmla="*/ 241300 w 1384300"/>
              <a:gd name="connsiteY10" fmla="*/ 402167 h 647700"/>
              <a:gd name="connsiteX11" fmla="*/ 228600 w 1384300"/>
              <a:gd name="connsiteY11" fmla="*/ 406400 h 647700"/>
              <a:gd name="connsiteX12" fmla="*/ 254000 w 1384300"/>
              <a:gd name="connsiteY12" fmla="*/ 423334 h 647700"/>
              <a:gd name="connsiteX13" fmla="*/ 258234 w 1384300"/>
              <a:gd name="connsiteY13" fmla="*/ 436034 h 647700"/>
              <a:gd name="connsiteX14" fmla="*/ 283634 w 1384300"/>
              <a:gd name="connsiteY14" fmla="*/ 444500 h 647700"/>
              <a:gd name="connsiteX15" fmla="*/ 296334 w 1384300"/>
              <a:gd name="connsiteY15" fmla="*/ 452967 h 647700"/>
              <a:gd name="connsiteX16" fmla="*/ 300567 w 1384300"/>
              <a:gd name="connsiteY16" fmla="*/ 465667 h 647700"/>
              <a:gd name="connsiteX17" fmla="*/ 321734 w 1384300"/>
              <a:gd name="connsiteY17" fmla="*/ 491067 h 647700"/>
              <a:gd name="connsiteX18" fmla="*/ 347134 w 1384300"/>
              <a:gd name="connsiteY18" fmla="*/ 508000 h 647700"/>
              <a:gd name="connsiteX19" fmla="*/ 355600 w 1384300"/>
              <a:gd name="connsiteY19" fmla="*/ 520700 h 647700"/>
              <a:gd name="connsiteX20" fmla="*/ 359834 w 1384300"/>
              <a:gd name="connsiteY20" fmla="*/ 533400 h 647700"/>
              <a:gd name="connsiteX21" fmla="*/ 381000 w 1384300"/>
              <a:gd name="connsiteY21" fmla="*/ 554567 h 647700"/>
              <a:gd name="connsiteX22" fmla="*/ 478367 w 1384300"/>
              <a:gd name="connsiteY22" fmla="*/ 558800 h 647700"/>
              <a:gd name="connsiteX23" fmla="*/ 499534 w 1384300"/>
              <a:gd name="connsiteY23" fmla="*/ 563034 h 647700"/>
              <a:gd name="connsiteX24" fmla="*/ 512234 w 1384300"/>
              <a:gd name="connsiteY24" fmla="*/ 567267 h 647700"/>
              <a:gd name="connsiteX25" fmla="*/ 516467 w 1384300"/>
              <a:gd name="connsiteY25" fmla="*/ 579967 h 647700"/>
              <a:gd name="connsiteX26" fmla="*/ 524934 w 1384300"/>
              <a:gd name="connsiteY26" fmla="*/ 592667 h 647700"/>
              <a:gd name="connsiteX27" fmla="*/ 520700 w 1384300"/>
              <a:gd name="connsiteY27" fmla="*/ 630767 h 647700"/>
              <a:gd name="connsiteX28" fmla="*/ 546100 w 1384300"/>
              <a:gd name="connsiteY28" fmla="*/ 647700 h 647700"/>
              <a:gd name="connsiteX29" fmla="*/ 563034 w 1384300"/>
              <a:gd name="connsiteY29" fmla="*/ 622300 h 647700"/>
              <a:gd name="connsiteX30" fmla="*/ 567267 w 1384300"/>
              <a:gd name="connsiteY30" fmla="*/ 588434 h 647700"/>
              <a:gd name="connsiteX31" fmla="*/ 571500 w 1384300"/>
              <a:gd name="connsiteY31" fmla="*/ 575734 h 647700"/>
              <a:gd name="connsiteX32" fmla="*/ 588434 w 1384300"/>
              <a:gd name="connsiteY32" fmla="*/ 546100 h 647700"/>
              <a:gd name="connsiteX33" fmla="*/ 575734 w 1384300"/>
              <a:gd name="connsiteY33" fmla="*/ 457200 h 647700"/>
              <a:gd name="connsiteX34" fmla="*/ 563034 w 1384300"/>
              <a:gd name="connsiteY34" fmla="*/ 440267 h 647700"/>
              <a:gd name="connsiteX35" fmla="*/ 558800 w 1384300"/>
              <a:gd name="connsiteY35" fmla="*/ 397934 h 647700"/>
              <a:gd name="connsiteX36" fmla="*/ 563034 w 1384300"/>
              <a:gd name="connsiteY36" fmla="*/ 385234 h 647700"/>
              <a:gd name="connsiteX37" fmla="*/ 588434 w 1384300"/>
              <a:gd name="connsiteY37" fmla="*/ 376767 h 647700"/>
              <a:gd name="connsiteX38" fmla="*/ 601134 w 1384300"/>
              <a:gd name="connsiteY38" fmla="*/ 368300 h 647700"/>
              <a:gd name="connsiteX39" fmla="*/ 601134 w 1384300"/>
              <a:gd name="connsiteY39" fmla="*/ 338667 h 647700"/>
              <a:gd name="connsiteX40" fmla="*/ 639234 w 1384300"/>
              <a:gd name="connsiteY40" fmla="*/ 313267 h 647700"/>
              <a:gd name="connsiteX41" fmla="*/ 664634 w 1384300"/>
              <a:gd name="connsiteY41" fmla="*/ 304800 h 647700"/>
              <a:gd name="connsiteX42" fmla="*/ 668867 w 1384300"/>
              <a:gd name="connsiteY42" fmla="*/ 292100 h 647700"/>
              <a:gd name="connsiteX43" fmla="*/ 694267 w 1384300"/>
              <a:gd name="connsiteY43" fmla="*/ 275167 h 647700"/>
              <a:gd name="connsiteX44" fmla="*/ 736600 w 1384300"/>
              <a:gd name="connsiteY44" fmla="*/ 287867 h 647700"/>
              <a:gd name="connsiteX45" fmla="*/ 749300 w 1384300"/>
              <a:gd name="connsiteY45" fmla="*/ 292100 h 647700"/>
              <a:gd name="connsiteX46" fmla="*/ 762000 w 1384300"/>
              <a:gd name="connsiteY46" fmla="*/ 300567 h 647700"/>
              <a:gd name="connsiteX47" fmla="*/ 778934 w 1384300"/>
              <a:gd name="connsiteY47" fmla="*/ 325967 h 647700"/>
              <a:gd name="connsiteX48" fmla="*/ 795867 w 1384300"/>
              <a:gd name="connsiteY48" fmla="*/ 334434 h 647700"/>
              <a:gd name="connsiteX49" fmla="*/ 808567 w 1384300"/>
              <a:gd name="connsiteY49" fmla="*/ 342900 h 647700"/>
              <a:gd name="connsiteX50" fmla="*/ 838200 w 1384300"/>
              <a:gd name="connsiteY50" fmla="*/ 347134 h 647700"/>
              <a:gd name="connsiteX51" fmla="*/ 850900 w 1384300"/>
              <a:gd name="connsiteY51" fmla="*/ 355600 h 647700"/>
              <a:gd name="connsiteX52" fmla="*/ 855134 w 1384300"/>
              <a:gd name="connsiteY52" fmla="*/ 338667 h 647700"/>
              <a:gd name="connsiteX53" fmla="*/ 867834 w 1384300"/>
              <a:gd name="connsiteY53" fmla="*/ 330200 h 647700"/>
              <a:gd name="connsiteX54" fmla="*/ 893234 w 1384300"/>
              <a:gd name="connsiteY54" fmla="*/ 321734 h 647700"/>
              <a:gd name="connsiteX55" fmla="*/ 905934 w 1384300"/>
              <a:gd name="connsiteY55" fmla="*/ 317500 h 647700"/>
              <a:gd name="connsiteX56" fmla="*/ 918634 w 1384300"/>
              <a:gd name="connsiteY56" fmla="*/ 309034 h 647700"/>
              <a:gd name="connsiteX57" fmla="*/ 927100 w 1384300"/>
              <a:gd name="connsiteY57" fmla="*/ 296334 h 647700"/>
              <a:gd name="connsiteX58" fmla="*/ 931334 w 1384300"/>
              <a:gd name="connsiteY58" fmla="*/ 283634 h 647700"/>
              <a:gd name="connsiteX59" fmla="*/ 944034 w 1384300"/>
              <a:gd name="connsiteY59" fmla="*/ 279400 h 647700"/>
              <a:gd name="connsiteX60" fmla="*/ 965200 w 1384300"/>
              <a:gd name="connsiteY60" fmla="*/ 254000 h 647700"/>
              <a:gd name="connsiteX61" fmla="*/ 960967 w 1384300"/>
              <a:gd name="connsiteY61" fmla="*/ 241300 h 647700"/>
              <a:gd name="connsiteX62" fmla="*/ 944034 w 1384300"/>
              <a:gd name="connsiteY62" fmla="*/ 215900 h 647700"/>
              <a:gd name="connsiteX63" fmla="*/ 927100 w 1384300"/>
              <a:gd name="connsiteY63" fmla="*/ 165100 h 647700"/>
              <a:gd name="connsiteX64" fmla="*/ 922867 w 1384300"/>
              <a:gd name="connsiteY64" fmla="*/ 152400 h 647700"/>
              <a:gd name="connsiteX65" fmla="*/ 897467 w 1384300"/>
              <a:gd name="connsiteY65" fmla="*/ 143934 h 647700"/>
              <a:gd name="connsiteX66" fmla="*/ 910167 w 1384300"/>
              <a:gd name="connsiteY66" fmla="*/ 135467 h 647700"/>
              <a:gd name="connsiteX67" fmla="*/ 948267 w 1384300"/>
              <a:gd name="connsiteY67" fmla="*/ 139700 h 647700"/>
              <a:gd name="connsiteX68" fmla="*/ 965200 w 1384300"/>
              <a:gd name="connsiteY68" fmla="*/ 152400 h 647700"/>
              <a:gd name="connsiteX69" fmla="*/ 990600 w 1384300"/>
              <a:gd name="connsiteY69" fmla="*/ 165100 h 647700"/>
              <a:gd name="connsiteX70" fmla="*/ 1016000 w 1384300"/>
              <a:gd name="connsiteY70" fmla="*/ 177800 h 647700"/>
              <a:gd name="connsiteX71" fmla="*/ 1028700 w 1384300"/>
              <a:gd name="connsiteY71" fmla="*/ 165100 h 647700"/>
              <a:gd name="connsiteX72" fmla="*/ 1037167 w 1384300"/>
              <a:gd name="connsiteY72" fmla="*/ 139700 h 647700"/>
              <a:gd name="connsiteX73" fmla="*/ 1054100 w 1384300"/>
              <a:gd name="connsiteY73" fmla="*/ 131234 h 647700"/>
              <a:gd name="connsiteX74" fmla="*/ 1079500 w 1384300"/>
              <a:gd name="connsiteY74" fmla="*/ 127000 h 647700"/>
              <a:gd name="connsiteX75" fmla="*/ 1092200 w 1384300"/>
              <a:gd name="connsiteY75" fmla="*/ 122767 h 647700"/>
              <a:gd name="connsiteX76" fmla="*/ 1117600 w 1384300"/>
              <a:gd name="connsiteY76" fmla="*/ 105834 h 647700"/>
              <a:gd name="connsiteX77" fmla="*/ 1130300 w 1384300"/>
              <a:gd name="connsiteY77" fmla="*/ 101600 h 647700"/>
              <a:gd name="connsiteX78" fmla="*/ 1159934 w 1384300"/>
              <a:gd name="connsiteY78" fmla="*/ 93134 h 647700"/>
              <a:gd name="connsiteX79" fmla="*/ 1172634 w 1384300"/>
              <a:gd name="connsiteY79" fmla="*/ 84667 h 647700"/>
              <a:gd name="connsiteX80" fmla="*/ 1189567 w 1384300"/>
              <a:gd name="connsiteY80" fmla="*/ 110067 h 647700"/>
              <a:gd name="connsiteX81" fmla="*/ 1193800 w 1384300"/>
              <a:gd name="connsiteY81" fmla="*/ 122767 h 647700"/>
              <a:gd name="connsiteX82" fmla="*/ 1202267 w 1384300"/>
              <a:gd name="connsiteY82" fmla="*/ 249767 h 647700"/>
              <a:gd name="connsiteX83" fmla="*/ 1210734 w 1384300"/>
              <a:gd name="connsiteY83" fmla="*/ 283634 h 647700"/>
              <a:gd name="connsiteX84" fmla="*/ 1223434 w 1384300"/>
              <a:gd name="connsiteY84" fmla="*/ 296334 h 647700"/>
              <a:gd name="connsiteX85" fmla="*/ 1231900 w 1384300"/>
              <a:gd name="connsiteY85" fmla="*/ 309034 h 647700"/>
              <a:gd name="connsiteX86" fmla="*/ 1244600 w 1384300"/>
              <a:gd name="connsiteY86" fmla="*/ 304800 h 647700"/>
              <a:gd name="connsiteX87" fmla="*/ 1261534 w 1384300"/>
              <a:gd name="connsiteY87" fmla="*/ 300567 h 647700"/>
              <a:gd name="connsiteX88" fmla="*/ 1286934 w 1384300"/>
              <a:gd name="connsiteY88" fmla="*/ 279400 h 647700"/>
              <a:gd name="connsiteX89" fmla="*/ 1303867 w 1384300"/>
              <a:gd name="connsiteY89" fmla="*/ 275167 h 647700"/>
              <a:gd name="connsiteX90" fmla="*/ 1354667 w 1384300"/>
              <a:gd name="connsiteY90" fmla="*/ 266700 h 647700"/>
              <a:gd name="connsiteX91" fmla="*/ 1367367 w 1384300"/>
              <a:gd name="connsiteY91" fmla="*/ 258234 h 647700"/>
              <a:gd name="connsiteX92" fmla="*/ 1375834 w 1384300"/>
              <a:gd name="connsiteY92" fmla="*/ 241300 h 647700"/>
              <a:gd name="connsiteX93" fmla="*/ 1384300 w 1384300"/>
              <a:gd name="connsiteY93" fmla="*/ 228600 h 647700"/>
              <a:gd name="connsiteX94" fmla="*/ 1380067 w 1384300"/>
              <a:gd name="connsiteY94" fmla="*/ 215900 h 647700"/>
              <a:gd name="connsiteX95" fmla="*/ 1350434 w 1384300"/>
              <a:gd name="connsiteY95" fmla="*/ 182034 h 647700"/>
              <a:gd name="connsiteX96" fmla="*/ 1341967 w 1384300"/>
              <a:gd name="connsiteY96" fmla="*/ 156634 h 647700"/>
              <a:gd name="connsiteX97" fmla="*/ 1337734 w 1384300"/>
              <a:gd name="connsiteY97" fmla="*/ 143934 h 647700"/>
              <a:gd name="connsiteX98" fmla="*/ 1329267 w 1384300"/>
              <a:gd name="connsiteY98" fmla="*/ 131234 h 647700"/>
              <a:gd name="connsiteX99" fmla="*/ 1325034 w 1384300"/>
              <a:gd name="connsiteY99" fmla="*/ 118534 h 647700"/>
              <a:gd name="connsiteX100" fmla="*/ 1316567 w 1384300"/>
              <a:gd name="connsiteY100" fmla="*/ 101600 h 647700"/>
              <a:gd name="connsiteX101" fmla="*/ 1320800 w 1384300"/>
              <a:gd name="connsiteY101" fmla="*/ 63500 h 647700"/>
              <a:gd name="connsiteX102" fmla="*/ 1333500 w 1384300"/>
              <a:gd name="connsiteY102" fmla="*/ 59267 h 647700"/>
              <a:gd name="connsiteX103" fmla="*/ 1358900 w 1384300"/>
              <a:gd name="connsiteY103" fmla="*/ 38100 h 647700"/>
              <a:gd name="connsiteX104" fmla="*/ 1375834 w 1384300"/>
              <a:gd name="connsiteY104" fmla="*/ 12700 h 647700"/>
              <a:gd name="connsiteX105" fmla="*/ 1380067 w 1384300"/>
              <a:gd name="connsiteY105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384300" h="647700">
                <a:moveTo>
                  <a:pt x="0" y="304800"/>
                </a:moveTo>
                <a:cubicBezTo>
                  <a:pt x="8467" y="306211"/>
                  <a:pt x="17073" y="306952"/>
                  <a:pt x="25400" y="309034"/>
                </a:cubicBezTo>
                <a:cubicBezTo>
                  <a:pt x="34058" y="311199"/>
                  <a:pt x="50800" y="317500"/>
                  <a:pt x="50800" y="317500"/>
                </a:cubicBezTo>
                <a:cubicBezTo>
                  <a:pt x="52211" y="321733"/>
                  <a:pt x="52246" y="326715"/>
                  <a:pt x="55034" y="330200"/>
                </a:cubicBezTo>
                <a:cubicBezTo>
                  <a:pt x="61003" y="337661"/>
                  <a:pt x="72067" y="340111"/>
                  <a:pt x="80434" y="342900"/>
                </a:cubicBezTo>
                <a:cubicBezTo>
                  <a:pt x="116831" y="367166"/>
                  <a:pt x="70780" y="338073"/>
                  <a:pt x="105834" y="355600"/>
                </a:cubicBezTo>
                <a:cubicBezTo>
                  <a:pt x="117864" y="361615"/>
                  <a:pt x="117551" y="366780"/>
                  <a:pt x="131234" y="368300"/>
                </a:cubicBezTo>
                <a:cubicBezTo>
                  <a:pt x="152318" y="370643"/>
                  <a:pt x="173567" y="371123"/>
                  <a:pt x="194734" y="372534"/>
                </a:cubicBezTo>
                <a:cubicBezTo>
                  <a:pt x="198967" y="375356"/>
                  <a:pt x="204256" y="377027"/>
                  <a:pt x="207434" y="381000"/>
                </a:cubicBezTo>
                <a:cubicBezTo>
                  <a:pt x="210222" y="384484"/>
                  <a:pt x="208512" y="390545"/>
                  <a:pt x="211667" y="393700"/>
                </a:cubicBezTo>
                <a:cubicBezTo>
                  <a:pt x="213693" y="395726"/>
                  <a:pt x="241151" y="402130"/>
                  <a:pt x="241300" y="402167"/>
                </a:cubicBezTo>
                <a:cubicBezTo>
                  <a:pt x="237067" y="403578"/>
                  <a:pt x="226304" y="402574"/>
                  <a:pt x="228600" y="406400"/>
                </a:cubicBezTo>
                <a:cubicBezTo>
                  <a:pt x="233835" y="415126"/>
                  <a:pt x="254000" y="423334"/>
                  <a:pt x="254000" y="423334"/>
                </a:cubicBezTo>
                <a:cubicBezTo>
                  <a:pt x="255411" y="427567"/>
                  <a:pt x="254603" y="433440"/>
                  <a:pt x="258234" y="436034"/>
                </a:cubicBezTo>
                <a:cubicBezTo>
                  <a:pt x="265496" y="441221"/>
                  <a:pt x="283634" y="444500"/>
                  <a:pt x="283634" y="444500"/>
                </a:cubicBezTo>
                <a:cubicBezTo>
                  <a:pt x="287867" y="447322"/>
                  <a:pt x="293156" y="448994"/>
                  <a:pt x="296334" y="452967"/>
                </a:cubicBezTo>
                <a:cubicBezTo>
                  <a:pt x="299122" y="456452"/>
                  <a:pt x="298571" y="461676"/>
                  <a:pt x="300567" y="465667"/>
                </a:cubicBezTo>
                <a:cubicBezTo>
                  <a:pt x="305014" y="474560"/>
                  <a:pt x="314075" y="485110"/>
                  <a:pt x="321734" y="491067"/>
                </a:cubicBezTo>
                <a:cubicBezTo>
                  <a:pt x="329766" y="497314"/>
                  <a:pt x="347134" y="508000"/>
                  <a:pt x="347134" y="508000"/>
                </a:cubicBezTo>
                <a:cubicBezTo>
                  <a:pt x="349956" y="512233"/>
                  <a:pt x="353325" y="516149"/>
                  <a:pt x="355600" y="520700"/>
                </a:cubicBezTo>
                <a:cubicBezTo>
                  <a:pt x="357596" y="524691"/>
                  <a:pt x="357838" y="529409"/>
                  <a:pt x="359834" y="533400"/>
                </a:cubicBezTo>
                <a:cubicBezTo>
                  <a:pt x="363175" y="540081"/>
                  <a:pt x="372015" y="553530"/>
                  <a:pt x="381000" y="554567"/>
                </a:cubicBezTo>
                <a:cubicBezTo>
                  <a:pt x="413272" y="558291"/>
                  <a:pt x="445911" y="557389"/>
                  <a:pt x="478367" y="558800"/>
                </a:cubicBezTo>
                <a:cubicBezTo>
                  <a:pt x="485423" y="560211"/>
                  <a:pt x="492553" y="561289"/>
                  <a:pt x="499534" y="563034"/>
                </a:cubicBezTo>
                <a:cubicBezTo>
                  <a:pt x="503863" y="564116"/>
                  <a:pt x="509079" y="564112"/>
                  <a:pt x="512234" y="567267"/>
                </a:cubicBezTo>
                <a:cubicBezTo>
                  <a:pt x="515389" y="570422"/>
                  <a:pt x="514471" y="575976"/>
                  <a:pt x="516467" y="579967"/>
                </a:cubicBezTo>
                <a:cubicBezTo>
                  <a:pt x="518742" y="584518"/>
                  <a:pt x="522112" y="588434"/>
                  <a:pt x="524934" y="592667"/>
                </a:cubicBezTo>
                <a:cubicBezTo>
                  <a:pt x="523523" y="605367"/>
                  <a:pt x="516113" y="618841"/>
                  <a:pt x="520700" y="630767"/>
                </a:cubicBezTo>
                <a:cubicBezTo>
                  <a:pt x="524353" y="640264"/>
                  <a:pt x="546100" y="647700"/>
                  <a:pt x="546100" y="647700"/>
                </a:cubicBezTo>
                <a:cubicBezTo>
                  <a:pt x="551745" y="639233"/>
                  <a:pt x="561772" y="632397"/>
                  <a:pt x="563034" y="622300"/>
                </a:cubicBezTo>
                <a:cubicBezTo>
                  <a:pt x="564445" y="611011"/>
                  <a:pt x="565232" y="599627"/>
                  <a:pt x="567267" y="588434"/>
                </a:cubicBezTo>
                <a:cubicBezTo>
                  <a:pt x="568065" y="584044"/>
                  <a:pt x="569742" y="579836"/>
                  <a:pt x="571500" y="575734"/>
                </a:cubicBezTo>
                <a:cubicBezTo>
                  <a:pt x="577945" y="560695"/>
                  <a:pt x="579931" y="558855"/>
                  <a:pt x="588434" y="546100"/>
                </a:cubicBezTo>
                <a:cubicBezTo>
                  <a:pt x="588006" y="539685"/>
                  <a:pt x="589057" y="474963"/>
                  <a:pt x="575734" y="457200"/>
                </a:cubicBezTo>
                <a:lnTo>
                  <a:pt x="563034" y="440267"/>
                </a:lnTo>
                <a:cubicBezTo>
                  <a:pt x="561623" y="426156"/>
                  <a:pt x="558800" y="412115"/>
                  <a:pt x="558800" y="397934"/>
                </a:cubicBezTo>
                <a:cubicBezTo>
                  <a:pt x="558800" y="393472"/>
                  <a:pt x="559403" y="387828"/>
                  <a:pt x="563034" y="385234"/>
                </a:cubicBezTo>
                <a:cubicBezTo>
                  <a:pt x="570296" y="380047"/>
                  <a:pt x="588434" y="376767"/>
                  <a:pt x="588434" y="376767"/>
                </a:cubicBezTo>
                <a:cubicBezTo>
                  <a:pt x="592667" y="373945"/>
                  <a:pt x="597956" y="372273"/>
                  <a:pt x="601134" y="368300"/>
                </a:cubicBezTo>
                <a:cubicBezTo>
                  <a:pt x="609231" y="358178"/>
                  <a:pt x="603810" y="349371"/>
                  <a:pt x="601134" y="338667"/>
                </a:cubicBezTo>
                <a:cubicBezTo>
                  <a:pt x="608638" y="308649"/>
                  <a:pt x="598825" y="326737"/>
                  <a:pt x="639234" y="313267"/>
                </a:cubicBezTo>
                <a:lnTo>
                  <a:pt x="664634" y="304800"/>
                </a:lnTo>
                <a:cubicBezTo>
                  <a:pt x="666045" y="300567"/>
                  <a:pt x="666392" y="295813"/>
                  <a:pt x="668867" y="292100"/>
                </a:cubicBezTo>
                <a:cubicBezTo>
                  <a:pt x="677927" y="278510"/>
                  <a:pt x="680952" y="279605"/>
                  <a:pt x="694267" y="275167"/>
                </a:cubicBezTo>
                <a:cubicBezTo>
                  <a:pt x="719861" y="281565"/>
                  <a:pt x="705676" y="277559"/>
                  <a:pt x="736600" y="287867"/>
                </a:cubicBezTo>
                <a:lnTo>
                  <a:pt x="749300" y="292100"/>
                </a:lnTo>
                <a:cubicBezTo>
                  <a:pt x="753533" y="294922"/>
                  <a:pt x="758822" y="296594"/>
                  <a:pt x="762000" y="300567"/>
                </a:cubicBezTo>
                <a:cubicBezTo>
                  <a:pt x="781838" y="325363"/>
                  <a:pt x="744685" y="301503"/>
                  <a:pt x="778934" y="325967"/>
                </a:cubicBezTo>
                <a:cubicBezTo>
                  <a:pt x="784069" y="329635"/>
                  <a:pt x="790388" y="331303"/>
                  <a:pt x="795867" y="334434"/>
                </a:cubicBezTo>
                <a:cubicBezTo>
                  <a:pt x="800284" y="336958"/>
                  <a:pt x="803694" y="341438"/>
                  <a:pt x="808567" y="342900"/>
                </a:cubicBezTo>
                <a:cubicBezTo>
                  <a:pt x="818124" y="345767"/>
                  <a:pt x="828322" y="345723"/>
                  <a:pt x="838200" y="347134"/>
                </a:cubicBezTo>
                <a:cubicBezTo>
                  <a:pt x="842433" y="349956"/>
                  <a:pt x="846349" y="357875"/>
                  <a:pt x="850900" y="355600"/>
                </a:cubicBezTo>
                <a:cubicBezTo>
                  <a:pt x="856104" y="352998"/>
                  <a:pt x="851907" y="343508"/>
                  <a:pt x="855134" y="338667"/>
                </a:cubicBezTo>
                <a:cubicBezTo>
                  <a:pt x="857956" y="334434"/>
                  <a:pt x="863185" y="332266"/>
                  <a:pt x="867834" y="330200"/>
                </a:cubicBezTo>
                <a:cubicBezTo>
                  <a:pt x="875989" y="326575"/>
                  <a:pt x="884767" y="324556"/>
                  <a:pt x="893234" y="321734"/>
                </a:cubicBezTo>
                <a:cubicBezTo>
                  <a:pt x="897467" y="320323"/>
                  <a:pt x="902221" y="319975"/>
                  <a:pt x="905934" y="317500"/>
                </a:cubicBezTo>
                <a:lnTo>
                  <a:pt x="918634" y="309034"/>
                </a:lnTo>
                <a:cubicBezTo>
                  <a:pt x="921456" y="304801"/>
                  <a:pt x="924825" y="300885"/>
                  <a:pt x="927100" y="296334"/>
                </a:cubicBezTo>
                <a:cubicBezTo>
                  <a:pt x="929096" y="292343"/>
                  <a:pt x="928179" y="286789"/>
                  <a:pt x="931334" y="283634"/>
                </a:cubicBezTo>
                <a:cubicBezTo>
                  <a:pt x="934489" y="280479"/>
                  <a:pt x="939801" y="280811"/>
                  <a:pt x="944034" y="279400"/>
                </a:cubicBezTo>
                <a:cubicBezTo>
                  <a:pt x="947849" y="275585"/>
                  <a:pt x="964021" y="261074"/>
                  <a:pt x="965200" y="254000"/>
                </a:cubicBezTo>
                <a:cubicBezTo>
                  <a:pt x="965934" y="249598"/>
                  <a:pt x="962193" y="245591"/>
                  <a:pt x="960967" y="241300"/>
                </a:cubicBezTo>
                <a:cubicBezTo>
                  <a:pt x="954535" y="218788"/>
                  <a:pt x="962418" y="228157"/>
                  <a:pt x="944034" y="215900"/>
                </a:cubicBezTo>
                <a:lnTo>
                  <a:pt x="927100" y="165100"/>
                </a:lnTo>
                <a:cubicBezTo>
                  <a:pt x="925689" y="160867"/>
                  <a:pt x="927100" y="153811"/>
                  <a:pt x="922867" y="152400"/>
                </a:cubicBezTo>
                <a:lnTo>
                  <a:pt x="897467" y="143934"/>
                </a:lnTo>
                <a:cubicBezTo>
                  <a:pt x="901700" y="141112"/>
                  <a:pt x="905097" y="135890"/>
                  <a:pt x="910167" y="135467"/>
                </a:cubicBezTo>
                <a:cubicBezTo>
                  <a:pt x="922901" y="134406"/>
                  <a:pt x="936054" y="135942"/>
                  <a:pt x="948267" y="139700"/>
                </a:cubicBezTo>
                <a:cubicBezTo>
                  <a:pt x="955010" y="141775"/>
                  <a:pt x="959459" y="148299"/>
                  <a:pt x="965200" y="152400"/>
                </a:cubicBezTo>
                <a:cubicBezTo>
                  <a:pt x="979562" y="162659"/>
                  <a:pt x="974872" y="159858"/>
                  <a:pt x="990600" y="165100"/>
                </a:cubicBezTo>
                <a:cubicBezTo>
                  <a:pt x="993691" y="167161"/>
                  <a:pt x="1010157" y="179748"/>
                  <a:pt x="1016000" y="177800"/>
                </a:cubicBezTo>
                <a:cubicBezTo>
                  <a:pt x="1021680" y="175907"/>
                  <a:pt x="1024467" y="169333"/>
                  <a:pt x="1028700" y="165100"/>
                </a:cubicBezTo>
                <a:cubicBezTo>
                  <a:pt x="1031522" y="156633"/>
                  <a:pt x="1029184" y="143691"/>
                  <a:pt x="1037167" y="139700"/>
                </a:cubicBezTo>
                <a:cubicBezTo>
                  <a:pt x="1042811" y="136878"/>
                  <a:pt x="1048056" y="133047"/>
                  <a:pt x="1054100" y="131234"/>
                </a:cubicBezTo>
                <a:cubicBezTo>
                  <a:pt x="1062321" y="128768"/>
                  <a:pt x="1071121" y="128862"/>
                  <a:pt x="1079500" y="127000"/>
                </a:cubicBezTo>
                <a:cubicBezTo>
                  <a:pt x="1083856" y="126032"/>
                  <a:pt x="1087967" y="124178"/>
                  <a:pt x="1092200" y="122767"/>
                </a:cubicBezTo>
                <a:cubicBezTo>
                  <a:pt x="1100667" y="117123"/>
                  <a:pt x="1107947" y="109052"/>
                  <a:pt x="1117600" y="105834"/>
                </a:cubicBezTo>
                <a:cubicBezTo>
                  <a:pt x="1121833" y="104423"/>
                  <a:pt x="1126009" y="102826"/>
                  <a:pt x="1130300" y="101600"/>
                </a:cubicBezTo>
                <a:cubicBezTo>
                  <a:pt x="1167536" y="90961"/>
                  <a:pt x="1129464" y="103290"/>
                  <a:pt x="1159934" y="93134"/>
                </a:cubicBezTo>
                <a:cubicBezTo>
                  <a:pt x="1164167" y="90312"/>
                  <a:pt x="1168216" y="82143"/>
                  <a:pt x="1172634" y="84667"/>
                </a:cubicBezTo>
                <a:cubicBezTo>
                  <a:pt x="1181469" y="89715"/>
                  <a:pt x="1189567" y="110067"/>
                  <a:pt x="1189567" y="110067"/>
                </a:cubicBezTo>
                <a:cubicBezTo>
                  <a:pt x="1190978" y="114300"/>
                  <a:pt x="1192718" y="118438"/>
                  <a:pt x="1193800" y="122767"/>
                </a:cubicBezTo>
                <a:cubicBezTo>
                  <a:pt x="1204783" y="166697"/>
                  <a:pt x="1198611" y="194925"/>
                  <a:pt x="1202267" y="249767"/>
                </a:cubicBezTo>
                <a:cubicBezTo>
                  <a:pt x="1202426" y="252145"/>
                  <a:pt x="1207294" y="278474"/>
                  <a:pt x="1210734" y="283634"/>
                </a:cubicBezTo>
                <a:cubicBezTo>
                  <a:pt x="1214055" y="288615"/>
                  <a:pt x="1219601" y="291735"/>
                  <a:pt x="1223434" y="296334"/>
                </a:cubicBezTo>
                <a:cubicBezTo>
                  <a:pt x="1226691" y="300243"/>
                  <a:pt x="1229078" y="304801"/>
                  <a:pt x="1231900" y="309034"/>
                </a:cubicBezTo>
                <a:cubicBezTo>
                  <a:pt x="1236133" y="307623"/>
                  <a:pt x="1240309" y="306026"/>
                  <a:pt x="1244600" y="304800"/>
                </a:cubicBezTo>
                <a:cubicBezTo>
                  <a:pt x="1250194" y="303202"/>
                  <a:pt x="1256186" y="302859"/>
                  <a:pt x="1261534" y="300567"/>
                </a:cubicBezTo>
                <a:cubicBezTo>
                  <a:pt x="1291294" y="287813"/>
                  <a:pt x="1256424" y="296834"/>
                  <a:pt x="1286934" y="279400"/>
                </a:cubicBezTo>
                <a:cubicBezTo>
                  <a:pt x="1291985" y="276513"/>
                  <a:pt x="1298273" y="276765"/>
                  <a:pt x="1303867" y="275167"/>
                </a:cubicBezTo>
                <a:cubicBezTo>
                  <a:pt x="1335460" y="266141"/>
                  <a:pt x="1292745" y="273581"/>
                  <a:pt x="1354667" y="266700"/>
                </a:cubicBezTo>
                <a:cubicBezTo>
                  <a:pt x="1358900" y="263878"/>
                  <a:pt x="1364110" y="262142"/>
                  <a:pt x="1367367" y="258234"/>
                </a:cubicBezTo>
                <a:cubicBezTo>
                  <a:pt x="1371407" y="253386"/>
                  <a:pt x="1372703" y="246779"/>
                  <a:pt x="1375834" y="241300"/>
                </a:cubicBezTo>
                <a:cubicBezTo>
                  <a:pt x="1378358" y="236883"/>
                  <a:pt x="1381478" y="232833"/>
                  <a:pt x="1384300" y="228600"/>
                </a:cubicBezTo>
                <a:cubicBezTo>
                  <a:pt x="1382889" y="224367"/>
                  <a:pt x="1382855" y="219384"/>
                  <a:pt x="1380067" y="215900"/>
                </a:cubicBezTo>
                <a:cubicBezTo>
                  <a:pt x="1360310" y="191204"/>
                  <a:pt x="1367370" y="232840"/>
                  <a:pt x="1350434" y="182034"/>
                </a:cubicBezTo>
                <a:lnTo>
                  <a:pt x="1341967" y="156634"/>
                </a:lnTo>
                <a:cubicBezTo>
                  <a:pt x="1340556" y="152401"/>
                  <a:pt x="1340209" y="147647"/>
                  <a:pt x="1337734" y="143934"/>
                </a:cubicBezTo>
                <a:lnTo>
                  <a:pt x="1329267" y="131234"/>
                </a:lnTo>
                <a:cubicBezTo>
                  <a:pt x="1327856" y="127001"/>
                  <a:pt x="1326792" y="122636"/>
                  <a:pt x="1325034" y="118534"/>
                </a:cubicBezTo>
                <a:cubicBezTo>
                  <a:pt x="1322548" y="112733"/>
                  <a:pt x="1317051" y="107892"/>
                  <a:pt x="1316567" y="101600"/>
                </a:cubicBezTo>
                <a:cubicBezTo>
                  <a:pt x="1315587" y="88860"/>
                  <a:pt x="1316054" y="75364"/>
                  <a:pt x="1320800" y="63500"/>
                </a:cubicBezTo>
                <a:cubicBezTo>
                  <a:pt x="1322457" y="59357"/>
                  <a:pt x="1329267" y="60678"/>
                  <a:pt x="1333500" y="59267"/>
                </a:cubicBezTo>
                <a:cubicBezTo>
                  <a:pt x="1344789" y="51741"/>
                  <a:pt x="1350124" y="49383"/>
                  <a:pt x="1358900" y="38100"/>
                </a:cubicBezTo>
                <a:cubicBezTo>
                  <a:pt x="1365147" y="30068"/>
                  <a:pt x="1375834" y="12700"/>
                  <a:pt x="1375834" y="12700"/>
                </a:cubicBezTo>
                <a:lnTo>
                  <a:pt x="1380067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A8CCCCD9-6268-4559-B963-800BC0A461A7}"/>
              </a:ext>
            </a:extLst>
          </p:cNvPr>
          <p:cNvSpPr/>
          <p:nvPr/>
        </p:nvSpPr>
        <p:spPr>
          <a:xfrm>
            <a:off x="6244167" y="1786467"/>
            <a:ext cx="338666" cy="229647"/>
          </a:xfrm>
          <a:custGeom>
            <a:avLst/>
            <a:gdLst>
              <a:gd name="connsiteX0" fmla="*/ 0 w 338666"/>
              <a:gd name="connsiteY0" fmla="*/ 211666 h 229647"/>
              <a:gd name="connsiteX1" fmla="*/ 42333 w 338666"/>
              <a:gd name="connsiteY1" fmla="*/ 224366 h 229647"/>
              <a:gd name="connsiteX2" fmla="*/ 50800 w 338666"/>
              <a:gd name="connsiteY2" fmla="*/ 211666 h 229647"/>
              <a:gd name="connsiteX3" fmla="*/ 67733 w 338666"/>
              <a:gd name="connsiteY3" fmla="*/ 207433 h 229647"/>
              <a:gd name="connsiteX4" fmla="*/ 114300 w 338666"/>
              <a:gd name="connsiteY4" fmla="*/ 203200 h 229647"/>
              <a:gd name="connsiteX5" fmla="*/ 127000 w 338666"/>
              <a:gd name="connsiteY5" fmla="*/ 198966 h 229647"/>
              <a:gd name="connsiteX6" fmla="*/ 143933 w 338666"/>
              <a:gd name="connsiteY6" fmla="*/ 194733 h 229647"/>
              <a:gd name="connsiteX7" fmla="*/ 152400 w 338666"/>
              <a:gd name="connsiteY7" fmla="*/ 182033 h 229647"/>
              <a:gd name="connsiteX8" fmla="*/ 156633 w 338666"/>
              <a:gd name="connsiteY8" fmla="*/ 160866 h 229647"/>
              <a:gd name="connsiteX9" fmla="*/ 169333 w 338666"/>
              <a:gd name="connsiteY9" fmla="*/ 152400 h 229647"/>
              <a:gd name="connsiteX10" fmla="*/ 156633 w 338666"/>
              <a:gd name="connsiteY10" fmla="*/ 127000 h 229647"/>
              <a:gd name="connsiteX11" fmla="*/ 152400 w 338666"/>
              <a:gd name="connsiteY11" fmla="*/ 110066 h 229647"/>
              <a:gd name="connsiteX12" fmla="*/ 160866 w 338666"/>
              <a:gd name="connsiteY12" fmla="*/ 29633 h 229647"/>
              <a:gd name="connsiteX13" fmla="*/ 165100 w 338666"/>
              <a:gd name="connsiteY13" fmla="*/ 16933 h 229647"/>
              <a:gd name="connsiteX14" fmla="*/ 173566 w 338666"/>
              <a:gd name="connsiteY14" fmla="*/ 4233 h 229647"/>
              <a:gd name="connsiteX15" fmla="*/ 186266 w 338666"/>
              <a:gd name="connsiteY15" fmla="*/ 0 h 229647"/>
              <a:gd name="connsiteX16" fmla="*/ 220133 w 338666"/>
              <a:gd name="connsiteY16" fmla="*/ 8466 h 229647"/>
              <a:gd name="connsiteX17" fmla="*/ 245533 w 338666"/>
              <a:gd name="connsiteY17" fmla="*/ 21166 h 229647"/>
              <a:gd name="connsiteX18" fmla="*/ 258233 w 338666"/>
              <a:gd name="connsiteY18" fmla="*/ 25400 h 229647"/>
              <a:gd name="connsiteX19" fmla="*/ 270933 w 338666"/>
              <a:gd name="connsiteY19" fmla="*/ 33866 h 229647"/>
              <a:gd name="connsiteX20" fmla="*/ 296333 w 338666"/>
              <a:gd name="connsiteY20" fmla="*/ 42333 h 229647"/>
              <a:gd name="connsiteX21" fmla="*/ 321733 w 338666"/>
              <a:gd name="connsiteY21" fmla="*/ 59266 h 229647"/>
              <a:gd name="connsiteX22" fmla="*/ 338666 w 338666"/>
              <a:gd name="connsiteY22" fmla="*/ 84666 h 229647"/>
              <a:gd name="connsiteX23" fmla="*/ 334433 w 338666"/>
              <a:gd name="connsiteY23" fmla="*/ 97366 h 229647"/>
              <a:gd name="connsiteX24" fmla="*/ 321733 w 338666"/>
              <a:gd name="connsiteY24" fmla="*/ 101600 h 229647"/>
              <a:gd name="connsiteX25" fmla="*/ 309033 w 338666"/>
              <a:gd name="connsiteY25" fmla="*/ 110066 h 229647"/>
              <a:gd name="connsiteX26" fmla="*/ 296333 w 338666"/>
              <a:gd name="connsiteY26" fmla="*/ 148166 h 229647"/>
              <a:gd name="connsiteX27" fmla="*/ 292100 w 338666"/>
              <a:gd name="connsiteY27" fmla="*/ 160866 h 229647"/>
              <a:gd name="connsiteX28" fmla="*/ 266700 w 338666"/>
              <a:gd name="connsiteY28" fmla="*/ 182033 h 229647"/>
              <a:gd name="connsiteX29" fmla="*/ 262466 w 338666"/>
              <a:gd name="connsiteY29" fmla="*/ 207433 h 229647"/>
              <a:gd name="connsiteX30" fmla="*/ 237066 w 338666"/>
              <a:gd name="connsiteY30" fmla="*/ 215900 h 229647"/>
              <a:gd name="connsiteX31" fmla="*/ 224366 w 338666"/>
              <a:gd name="connsiteY31" fmla="*/ 220133 h 229647"/>
              <a:gd name="connsiteX32" fmla="*/ 165100 w 338666"/>
              <a:gd name="connsiteY32" fmla="*/ 215900 h 229647"/>
              <a:gd name="connsiteX33" fmla="*/ 135466 w 338666"/>
              <a:gd name="connsiteY33" fmla="*/ 207433 h 22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38666" h="229647">
                <a:moveTo>
                  <a:pt x="0" y="211666"/>
                </a:moveTo>
                <a:cubicBezTo>
                  <a:pt x="16574" y="224926"/>
                  <a:pt x="20438" y="236878"/>
                  <a:pt x="42333" y="224366"/>
                </a:cubicBezTo>
                <a:cubicBezTo>
                  <a:pt x="46751" y="221842"/>
                  <a:pt x="46567" y="214488"/>
                  <a:pt x="50800" y="211666"/>
                </a:cubicBezTo>
                <a:cubicBezTo>
                  <a:pt x="55641" y="208439"/>
                  <a:pt x="61966" y="208202"/>
                  <a:pt x="67733" y="207433"/>
                </a:cubicBezTo>
                <a:cubicBezTo>
                  <a:pt x="83183" y="205373"/>
                  <a:pt x="98778" y="204611"/>
                  <a:pt x="114300" y="203200"/>
                </a:cubicBezTo>
                <a:cubicBezTo>
                  <a:pt x="118533" y="201789"/>
                  <a:pt x="122709" y="200192"/>
                  <a:pt x="127000" y="198966"/>
                </a:cubicBezTo>
                <a:cubicBezTo>
                  <a:pt x="132594" y="197368"/>
                  <a:pt x="139092" y="197960"/>
                  <a:pt x="143933" y="194733"/>
                </a:cubicBezTo>
                <a:cubicBezTo>
                  <a:pt x="148166" y="191911"/>
                  <a:pt x="149578" y="186266"/>
                  <a:pt x="152400" y="182033"/>
                </a:cubicBezTo>
                <a:cubicBezTo>
                  <a:pt x="153811" y="174977"/>
                  <a:pt x="153063" y="167113"/>
                  <a:pt x="156633" y="160866"/>
                </a:cubicBezTo>
                <a:cubicBezTo>
                  <a:pt x="159157" y="156449"/>
                  <a:pt x="167443" y="157124"/>
                  <a:pt x="169333" y="152400"/>
                </a:cubicBezTo>
                <a:cubicBezTo>
                  <a:pt x="171524" y="146922"/>
                  <a:pt x="158416" y="129674"/>
                  <a:pt x="156633" y="127000"/>
                </a:cubicBezTo>
                <a:cubicBezTo>
                  <a:pt x="155222" y="121355"/>
                  <a:pt x="152400" y="115884"/>
                  <a:pt x="152400" y="110066"/>
                </a:cubicBezTo>
                <a:cubicBezTo>
                  <a:pt x="152400" y="74041"/>
                  <a:pt x="152755" y="58019"/>
                  <a:pt x="160866" y="29633"/>
                </a:cubicBezTo>
                <a:cubicBezTo>
                  <a:pt x="162092" y="25342"/>
                  <a:pt x="163104" y="20924"/>
                  <a:pt x="165100" y="16933"/>
                </a:cubicBezTo>
                <a:cubicBezTo>
                  <a:pt x="167375" y="12382"/>
                  <a:pt x="169593" y="7411"/>
                  <a:pt x="173566" y="4233"/>
                </a:cubicBezTo>
                <a:cubicBezTo>
                  <a:pt x="177050" y="1445"/>
                  <a:pt x="182033" y="1411"/>
                  <a:pt x="186266" y="0"/>
                </a:cubicBezTo>
                <a:cubicBezTo>
                  <a:pt x="215305" y="9679"/>
                  <a:pt x="179251" y="-1755"/>
                  <a:pt x="220133" y="8466"/>
                </a:cubicBezTo>
                <a:cubicBezTo>
                  <a:pt x="241408" y="13785"/>
                  <a:pt x="224846" y="10822"/>
                  <a:pt x="245533" y="21166"/>
                </a:cubicBezTo>
                <a:cubicBezTo>
                  <a:pt x="249524" y="23162"/>
                  <a:pt x="254242" y="23404"/>
                  <a:pt x="258233" y="25400"/>
                </a:cubicBezTo>
                <a:cubicBezTo>
                  <a:pt x="262784" y="27675"/>
                  <a:pt x="266284" y="31800"/>
                  <a:pt x="270933" y="33866"/>
                </a:cubicBezTo>
                <a:cubicBezTo>
                  <a:pt x="279089" y="37491"/>
                  <a:pt x="296333" y="42333"/>
                  <a:pt x="296333" y="42333"/>
                </a:cubicBezTo>
                <a:cubicBezTo>
                  <a:pt x="304800" y="47977"/>
                  <a:pt x="316089" y="50799"/>
                  <a:pt x="321733" y="59266"/>
                </a:cubicBezTo>
                <a:lnTo>
                  <a:pt x="338666" y="84666"/>
                </a:lnTo>
                <a:cubicBezTo>
                  <a:pt x="337255" y="88899"/>
                  <a:pt x="337588" y="94211"/>
                  <a:pt x="334433" y="97366"/>
                </a:cubicBezTo>
                <a:cubicBezTo>
                  <a:pt x="331278" y="100521"/>
                  <a:pt x="325724" y="99604"/>
                  <a:pt x="321733" y="101600"/>
                </a:cubicBezTo>
                <a:cubicBezTo>
                  <a:pt x="317182" y="103875"/>
                  <a:pt x="313266" y="107244"/>
                  <a:pt x="309033" y="110066"/>
                </a:cubicBezTo>
                <a:lnTo>
                  <a:pt x="296333" y="148166"/>
                </a:lnTo>
                <a:cubicBezTo>
                  <a:pt x="294922" y="152399"/>
                  <a:pt x="295255" y="157711"/>
                  <a:pt x="292100" y="160866"/>
                </a:cubicBezTo>
                <a:cubicBezTo>
                  <a:pt x="275802" y="177164"/>
                  <a:pt x="284381" y="170245"/>
                  <a:pt x="266700" y="182033"/>
                </a:cubicBezTo>
                <a:cubicBezTo>
                  <a:pt x="265289" y="190500"/>
                  <a:pt x="268118" y="200973"/>
                  <a:pt x="262466" y="207433"/>
                </a:cubicBezTo>
                <a:cubicBezTo>
                  <a:pt x="256589" y="214149"/>
                  <a:pt x="245533" y="213078"/>
                  <a:pt x="237066" y="215900"/>
                </a:cubicBezTo>
                <a:lnTo>
                  <a:pt x="224366" y="220133"/>
                </a:lnTo>
                <a:cubicBezTo>
                  <a:pt x="204611" y="218722"/>
                  <a:pt x="184687" y="218838"/>
                  <a:pt x="165100" y="215900"/>
                </a:cubicBezTo>
                <a:cubicBezTo>
                  <a:pt x="105678" y="206987"/>
                  <a:pt x="153793" y="207433"/>
                  <a:pt x="135466" y="20743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01408E7A-6F13-4A05-8F84-9D7F3719F35F}"/>
              </a:ext>
            </a:extLst>
          </p:cNvPr>
          <p:cNvSpPr/>
          <p:nvPr/>
        </p:nvSpPr>
        <p:spPr>
          <a:xfrm>
            <a:off x="4423833" y="1456267"/>
            <a:ext cx="203496" cy="169333"/>
          </a:xfrm>
          <a:custGeom>
            <a:avLst/>
            <a:gdLst>
              <a:gd name="connsiteX0" fmla="*/ 203200 w 203496"/>
              <a:gd name="connsiteY0" fmla="*/ 88900 h 169333"/>
              <a:gd name="connsiteX1" fmla="*/ 182034 w 203496"/>
              <a:gd name="connsiteY1" fmla="*/ 71966 h 169333"/>
              <a:gd name="connsiteX2" fmla="*/ 165100 w 203496"/>
              <a:gd name="connsiteY2" fmla="*/ 55033 h 169333"/>
              <a:gd name="connsiteX3" fmla="*/ 139700 w 203496"/>
              <a:gd name="connsiteY3" fmla="*/ 38100 h 169333"/>
              <a:gd name="connsiteX4" fmla="*/ 131234 w 203496"/>
              <a:gd name="connsiteY4" fmla="*/ 25400 h 169333"/>
              <a:gd name="connsiteX5" fmla="*/ 105834 w 203496"/>
              <a:gd name="connsiteY5" fmla="*/ 16933 h 169333"/>
              <a:gd name="connsiteX6" fmla="*/ 80434 w 203496"/>
              <a:gd name="connsiteY6" fmla="*/ 8466 h 169333"/>
              <a:gd name="connsiteX7" fmla="*/ 67734 w 203496"/>
              <a:gd name="connsiteY7" fmla="*/ 4233 h 169333"/>
              <a:gd name="connsiteX8" fmla="*/ 38100 w 203496"/>
              <a:gd name="connsiteY8" fmla="*/ 0 h 169333"/>
              <a:gd name="connsiteX9" fmla="*/ 16934 w 203496"/>
              <a:gd name="connsiteY9" fmla="*/ 4233 h 169333"/>
              <a:gd name="connsiteX10" fmla="*/ 12700 w 203496"/>
              <a:gd name="connsiteY10" fmla="*/ 16933 h 169333"/>
              <a:gd name="connsiteX11" fmla="*/ 0 w 203496"/>
              <a:gd name="connsiteY11" fmla="*/ 21166 h 169333"/>
              <a:gd name="connsiteX12" fmla="*/ 4234 w 203496"/>
              <a:gd name="connsiteY12" fmla="*/ 50800 h 169333"/>
              <a:gd name="connsiteX13" fmla="*/ 16934 w 203496"/>
              <a:gd name="connsiteY13" fmla="*/ 55033 h 169333"/>
              <a:gd name="connsiteX14" fmla="*/ 71967 w 203496"/>
              <a:gd name="connsiteY14" fmla="*/ 71966 h 169333"/>
              <a:gd name="connsiteX15" fmla="*/ 84667 w 203496"/>
              <a:gd name="connsiteY15" fmla="*/ 80433 h 169333"/>
              <a:gd name="connsiteX16" fmla="*/ 110067 w 203496"/>
              <a:gd name="connsiteY16" fmla="*/ 101600 h 169333"/>
              <a:gd name="connsiteX17" fmla="*/ 114300 w 203496"/>
              <a:gd name="connsiteY17" fmla="*/ 114300 h 169333"/>
              <a:gd name="connsiteX18" fmla="*/ 131234 w 203496"/>
              <a:gd name="connsiteY18" fmla="*/ 139700 h 169333"/>
              <a:gd name="connsiteX19" fmla="*/ 143934 w 203496"/>
              <a:gd name="connsiteY19" fmla="*/ 165100 h 169333"/>
              <a:gd name="connsiteX20" fmla="*/ 156634 w 203496"/>
              <a:gd name="connsiteY20" fmla="*/ 169333 h 169333"/>
              <a:gd name="connsiteX21" fmla="*/ 165100 w 203496"/>
              <a:gd name="connsiteY21" fmla="*/ 122766 h 169333"/>
              <a:gd name="connsiteX22" fmla="*/ 203200 w 203496"/>
              <a:gd name="connsiteY22" fmla="*/ 88900 h 16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03496" h="169333">
                <a:moveTo>
                  <a:pt x="203200" y="88900"/>
                </a:moveTo>
                <a:cubicBezTo>
                  <a:pt x="206022" y="80433"/>
                  <a:pt x="187914" y="78826"/>
                  <a:pt x="182034" y="71966"/>
                </a:cubicBezTo>
                <a:cubicBezTo>
                  <a:pt x="163973" y="50895"/>
                  <a:pt x="194449" y="64815"/>
                  <a:pt x="165100" y="55033"/>
                </a:cubicBezTo>
                <a:cubicBezTo>
                  <a:pt x="156633" y="49389"/>
                  <a:pt x="145344" y="46567"/>
                  <a:pt x="139700" y="38100"/>
                </a:cubicBezTo>
                <a:cubicBezTo>
                  <a:pt x="136878" y="33867"/>
                  <a:pt x="135548" y="28097"/>
                  <a:pt x="131234" y="25400"/>
                </a:cubicBezTo>
                <a:cubicBezTo>
                  <a:pt x="123666" y="20670"/>
                  <a:pt x="114301" y="19755"/>
                  <a:pt x="105834" y="16933"/>
                </a:cubicBezTo>
                <a:lnTo>
                  <a:pt x="80434" y="8466"/>
                </a:lnTo>
                <a:cubicBezTo>
                  <a:pt x="76201" y="7055"/>
                  <a:pt x="72151" y="4864"/>
                  <a:pt x="67734" y="4233"/>
                </a:cubicBezTo>
                <a:lnTo>
                  <a:pt x="38100" y="0"/>
                </a:lnTo>
                <a:cubicBezTo>
                  <a:pt x="31045" y="1411"/>
                  <a:pt x="22921" y="242"/>
                  <a:pt x="16934" y="4233"/>
                </a:cubicBezTo>
                <a:cubicBezTo>
                  <a:pt x="13221" y="6708"/>
                  <a:pt x="15855" y="13778"/>
                  <a:pt x="12700" y="16933"/>
                </a:cubicBezTo>
                <a:cubicBezTo>
                  <a:pt x="9545" y="20088"/>
                  <a:pt x="4233" y="19755"/>
                  <a:pt x="0" y="21166"/>
                </a:cubicBezTo>
                <a:cubicBezTo>
                  <a:pt x="1411" y="31044"/>
                  <a:pt x="-229" y="41875"/>
                  <a:pt x="4234" y="50800"/>
                </a:cubicBezTo>
                <a:cubicBezTo>
                  <a:pt x="6230" y="54791"/>
                  <a:pt x="13221" y="52558"/>
                  <a:pt x="16934" y="55033"/>
                </a:cubicBezTo>
                <a:cubicBezTo>
                  <a:pt x="53032" y="79098"/>
                  <a:pt x="-7993" y="63971"/>
                  <a:pt x="71967" y="71966"/>
                </a:cubicBezTo>
                <a:cubicBezTo>
                  <a:pt x="76200" y="74788"/>
                  <a:pt x="80758" y="77176"/>
                  <a:pt x="84667" y="80433"/>
                </a:cubicBezTo>
                <a:cubicBezTo>
                  <a:pt x="117262" y="107596"/>
                  <a:pt x="78535" y="80578"/>
                  <a:pt x="110067" y="101600"/>
                </a:cubicBezTo>
                <a:cubicBezTo>
                  <a:pt x="111478" y="105833"/>
                  <a:pt x="112133" y="110399"/>
                  <a:pt x="114300" y="114300"/>
                </a:cubicBezTo>
                <a:cubicBezTo>
                  <a:pt x="119242" y="123195"/>
                  <a:pt x="131234" y="139700"/>
                  <a:pt x="131234" y="139700"/>
                </a:cubicBezTo>
                <a:cubicBezTo>
                  <a:pt x="134023" y="148067"/>
                  <a:pt x="136473" y="159131"/>
                  <a:pt x="143934" y="165100"/>
                </a:cubicBezTo>
                <a:cubicBezTo>
                  <a:pt x="147419" y="167888"/>
                  <a:pt x="152401" y="167922"/>
                  <a:pt x="156634" y="169333"/>
                </a:cubicBezTo>
                <a:cubicBezTo>
                  <a:pt x="166343" y="140204"/>
                  <a:pt x="155525" y="175429"/>
                  <a:pt x="165100" y="122766"/>
                </a:cubicBezTo>
                <a:cubicBezTo>
                  <a:pt x="165898" y="118376"/>
                  <a:pt x="200378" y="97367"/>
                  <a:pt x="203200" y="8890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2557AF19-3E61-4BC0-AB5D-0E57AC481971}"/>
              </a:ext>
            </a:extLst>
          </p:cNvPr>
          <p:cNvSpPr/>
          <p:nvPr/>
        </p:nvSpPr>
        <p:spPr>
          <a:xfrm>
            <a:off x="3022083" y="553707"/>
            <a:ext cx="1265052" cy="771423"/>
          </a:xfrm>
          <a:custGeom>
            <a:avLst/>
            <a:gdLst>
              <a:gd name="connsiteX0" fmla="*/ 1265052 w 1265052"/>
              <a:gd name="connsiteY0" fmla="*/ 765740 h 771423"/>
              <a:gd name="connsiteX1" fmla="*/ 1251028 w 1265052"/>
              <a:gd name="connsiteY1" fmla="*/ 771350 h 771423"/>
              <a:gd name="connsiteX2" fmla="*/ 1231394 w 1265052"/>
              <a:gd name="connsiteY2" fmla="*/ 768545 h 771423"/>
              <a:gd name="connsiteX3" fmla="*/ 1194930 w 1265052"/>
              <a:gd name="connsiteY3" fmla="*/ 765740 h 771423"/>
              <a:gd name="connsiteX4" fmla="*/ 1166881 w 1265052"/>
              <a:gd name="connsiteY4" fmla="*/ 748911 h 771423"/>
              <a:gd name="connsiteX5" fmla="*/ 1147246 w 1265052"/>
              <a:gd name="connsiteY5" fmla="*/ 743301 h 771423"/>
              <a:gd name="connsiteX6" fmla="*/ 1130417 w 1265052"/>
              <a:gd name="connsiteY6" fmla="*/ 737691 h 771423"/>
              <a:gd name="connsiteX7" fmla="*/ 1122002 w 1265052"/>
              <a:gd name="connsiteY7" fmla="*/ 732081 h 771423"/>
              <a:gd name="connsiteX8" fmla="*/ 1099563 w 1265052"/>
              <a:gd name="connsiteY8" fmla="*/ 726472 h 771423"/>
              <a:gd name="connsiteX9" fmla="*/ 1082733 w 1265052"/>
              <a:gd name="connsiteY9" fmla="*/ 720862 h 771423"/>
              <a:gd name="connsiteX10" fmla="*/ 1074319 w 1265052"/>
              <a:gd name="connsiteY10" fmla="*/ 715252 h 771423"/>
              <a:gd name="connsiteX11" fmla="*/ 1057489 w 1265052"/>
              <a:gd name="connsiteY11" fmla="*/ 709642 h 771423"/>
              <a:gd name="connsiteX12" fmla="*/ 1032245 w 1265052"/>
              <a:gd name="connsiteY12" fmla="*/ 692813 h 771423"/>
              <a:gd name="connsiteX13" fmla="*/ 1023830 w 1265052"/>
              <a:gd name="connsiteY13" fmla="*/ 687203 h 771423"/>
              <a:gd name="connsiteX14" fmla="*/ 1015416 w 1265052"/>
              <a:gd name="connsiteY14" fmla="*/ 684398 h 771423"/>
              <a:gd name="connsiteX15" fmla="*/ 1007001 w 1265052"/>
              <a:gd name="connsiteY15" fmla="*/ 678788 h 771423"/>
              <a:gd name="connsiteX16" fmla="*/ 984562 w 1265052"/>
              <a:gd name="connsiteY16" fmla="*/ 673178 h 771423"/>
              <a:gd name="connsiteX17" fmla="*/ 964927 w 1265052"/>
              <a:gd name="connsiteY17" fmla="*/ 667569 h 771423"/>
              <a:gd name="connsiteX18" fmla="*/ 942488 w 1265052"/>
              <a:gd name="connsiteY18" fmla="*/ 633910 h 771423"/>
              <a:gd name="connsiteX19" fmla="*/ 936878 w 1265052"/>
              <a:gd name="connsiteY19" fmla="*/ 625495 h 771423"/>
              <a:gd name="connsiteX20" fmla="*/ 928464 w 1265052"/>
              <a:gd name="connsiteY20" fmla="*/ 619885 h 771423"/>
              <a:gd name="connsiteX21" fmla="*/ 914439 w 1265052"/>
              <a:gd name="connsiteY21" fmla="*/ 603056 h 771423"/>
              <a:gd name="connsiteX22" fmla="*/ 903219 w 1265052"/>
              <a:gd name="connsiteY22" fmla="*/ 586226 h 771423"/>
              <a:gd name="connsiteX23" fmla="*/ 897610 w 1265052"/>
              <a:gd name="connsiteY23" fmla="*/ 577811 h 771423"/>
              <a:gd name="connsiteX24" fmla="*/ 886390 w 1265052"/>
              <a:gd name="connsiteY24" fmla="*/ 572202 h 771423"/>
              <a:gd name="connsiteX25" fmla="*/ 869560 w 1265052"/>
              <a:gd name="connsiteY25" fmla="*/ 566592 h 771423"/>
              <a:gd name="connsiteX26" fmla="*/ 841511 w 1265052"/>
              <a:gd name="connsiteY26" fmla="*/ 560982 h 771423"/>
              <a:gd name="connsiteX27" fmla="*/ 802243 w 1265052"/>
              <a:gd name="connsiteY27" fmla="*/ 563787 h 771423"/>
              <a:gd name="connsiteX28" fmla="*/ 793828 w 1265052"/>
              <a:gd name="connsiteY28" fmla="*/ 566592 h 771423"/>
              <a:gd name="connsiteX29" fmla="*/ 791023 w 1265052"/>
              <a:gd name="connsiteY29" fmla="*/ 575007 h 771423"/>
              <a:gd name="connsiteX30" fmla="*/ 757364 w 1265052"/>
              <a:gd name="connsiteY30" fmla="*/ 583421 h 771423"/>
              <a:gd name="connsiteX31" fmla="*/ 751754 w 1265052"/>
              <a:gd name="connsiteY31" fmla="*/ 594641 h 771423"/>
              <a:gd name="connsiteX32" fmla="*/ 743340 w 1265052"/>
              <a:gd name="connsiteY32" fmla="*/ 597446 h 771423"/>
              <a:gd name="connsiteX33" fmla="*/ 673217 w 1265052"/>
              <a:gd name="connsiteY33" fmla="*/ 594641 h 771423"/>
              <a:gd name="connsiteX34" fmla="*/ 664802 w 1265052"/>
              <a:gd name="connsiteY34" fmla="*/ 586226 h 771423"/>
              <a:gd name="connsiteX35" fmla="*/ 659192 w 1265052"/>
              <a:gd name="connsiteY35" fmla="*/ 577811 h 771423"/>
              <a:gd name="connsiteX36" fmla="*/ 647973 w 1265052"/>
              <a:gd name="connsiteY36" fmla="*/ 575007 h 771423"/>
              <a:gd name="connsiteX37" fmla="*/ 608704 w 1265052"/>
              <a:gd name="connsiteY37" fmla="*/ 569397 h 771423"/>
              <a:gd name="connsiteX38" fmla="*/ 583460 w 1265052"/>
              <a:gd name="connsiteY38" fmla="*/ 546957 h 771423"/>
              <a:gd name="connsiteX39" fmla="*/ 575045 w 1265052"/>
              <a:gd name="connsiteY39" fmla="*/ 544153 h 771423"/>
              <a:gd name="connsiteX40" fmla="*/ 555411 w 1265052"/>
              <a:gd name="connsiteY40" fmla="*/ 541348 h 771423"/>
              <a:gd name="connsiteX41" fmla="*/ 546996 w 1265052"/>
              <a:gd name="connsiteY41" fmla="*/ 538543 h 771423"/>
              <a:gd name="connsiteX42" fmla="*/ 530167 w 1265052"/>
              <a:gd name="connsiteY42" fmla="*/ 527323 h 771423"/>
              <a:gd name="connsiteX43" fmla="*/ 521752 w 1265052"/>
              <a:gd name="connsiteY43" fmla="*/ 518908 h 771423"/>
              <a:gd name="connsiteX44" fmla="*/ 502118 w 1265052"/>
              <a:gd name="connsiteY44" fmla="*/ 516103 h 771423"/>
              <a:gd name="connsiteX45" fmla="*/ 476873 w 1265052"/>
              <a:gd name="connsiteY45" fmla="*/ 513299 h 771423"/>
              <a:gd name="connsiteX46" fmla="*/ 468459 w 1265052"/>
              <a:gd name="connsiteY46" fmla="*/ 510494 h 771423"/>
              <a:gd name="connsiteX47" fmla="*/ 448824 w 1265052"/>
              <a:gd name="connsiteY47" fmla="*/ 499274 h 771423"/>
              <a:gd name="connsiteX48" fmla="*/ 440410 w 1265052"/>
              <a:gd name="connsiteY48" fmla="*/ 490859 h 771423"/>
              <a:gd name="connsiteX49" fmla="*/ 426385 w 1265052"/>
              <a:gd name="connsiteY49" fmla="*/ 488054 h 771423"/>
              <a:gd name="connsiteX50" fmla="*/ 417970 w 1265052"/>
              <a:gd name="connsiteY50" fmla="*/ 485250 h 771423"/>
              <a:gd name="connsiteX51" fmla="*/ 401141 w 1265052"/>
              <a:gd name="connsiteY51" fmla="*/ 476835 h 771423"/>
              <a:gd name="connsiteX52" fmla="*/ 384311 w 1265052"/>
              <a:gd name="connsiteY52" fmla="*/ 468420 h 771423"/>
              <a:gd name="connsiteX53" fmla="*/ 367482 w 1265052"/>
              <a:gd name="connsiteY53" fmla="*/ 457200 h 771423"/>
              <a:gd name="connsiteX54" fmla="*/ 350652 w 1265052"/>
              <a:gd name="connsiteY54" fmla="*/ 445981 h 771423"/>
              <a:gd name="connsiteX55" fmla="*/ 331018 w 1265052"/>
              <a:gd name="connsiteY55" fmla="*/ 440371 h 771423"/>
              <a:gd name="connsiteX56" fmla="*/ 322603 w 1265052"/>
              <a:gd name="connsiteY56" fmla="*/ 437566 h 771423"/>
              <a:gd name="connsiteX57" fmla="*/ 305774 w 1265052"/>
              <a:gd name="connsiteY57" fmla="*/ 434761 h 771423"/>
              <a:gd name="connsiteX58" fmla="*/ 294554 w 1265052"/>
              <a:gd name="connsiteY58" fmla="*/ 429151 h 771423"/>
              <a:gd name="connsiteX59" fmla="*/ 286140 w 1265052"/>
              <a:gd name="connsiteY59" fmla="*/ 426346 h 771423"/>
              <a:gd name="connsiteX60" fmla="*/ 269310 w 1265052"/>
              <a:gd name="connsiteY60" fmla="*/ 417932 h 771423"/>
              <a:gd name="connsiteX61" fmla="*/ 252481 w 1265052"/>
              <a:gd name="connsiteY61" fmla="*/ 403907 h 771423"/>
              <a:gd name="connsiteX62" fmla="*/ 244066 w 1265052"/>
              <a:gd name="connsiteY62" fmla="*/ 401102 h 771423"/>
              <a:gd name="connsiteX63" fmla="*/ 230041 w 1265052"/>
              <a:gd name="connsiteY63" fmla="*/ 387078 h 771423"/>
              <a:gd name="connsiteX64" fmla="*/ 213212 w 1265052"/>
              <a:gd name="connsiteY64" fmla="*/ 373053 h 771423"/>
              <a:gd name="connsiteX65" fmla="*/ 201992 w 1265052"/>
              <a:gd name="connsiteY65" fmla="*/ 370248 h 771423"/>
              <a:gd name="connsiteX66" fmla="*/ 190773 w 1265052"/>
              <a:gd name="connsiteY66" fmla="*/ 364638 h 771423"/>
              <a:gd name="connsiteX67" fmla="*/ 182358 w 1265052"/>
              <a:gd name="connsiteY67" fmla="*/ 359029 h 771423"/>
              <a:gd name="connsiteX68" fmla="*/ 173943 w 1265052"/>
              <a:gd name="connsiteY68" fmla="*/ 356224 h 771423"/>
              <a:gd name="connsiteX69" fmla="*/ 165529 w 1265052"/>
              <a:gd name="connsiteY69" fmla="*/ 339394 h 771423"/>
              <a:gd name="connsiteX70" fmla="*/ 154309 w 1265052"/>
              <a:gd name="connsiteY70" fmla="*/ 311345 h 771423"/>
              <a:gd name="connsiteX71" fmla="*/ 148699 w 1265052"/>
              <a:gd name="connsiteY71" fmla="*/ 302930 h 771423"/>
              <a:gd name="connsiteX72" fmla="*/ 140284 w 1265052"/>
              <a:gd name="connsiteY72" fmla="*/ 297321 h 771423"/>
              <a:gd name="connsiteX73" fmla="*/ 131870 w 1265052"/>
              <a:gd name="connsiteY73" fmla="*/ 280491 h 771423"/>
              <a:gd name="connsiteX74" fmla="*/ 140284 w 1265052"/>
              <a:gd name="connsiteY74" fmla="*/ 272076 h 771423"/>
              <a:gd name="connsiteX75" fmla="*/ 145894 w 1265052"/>
              <a:gd name="connsiteY75" fmla="*/ 263662 h 771423"/>
              <a:gd name="connsiteX76" fmla="*/ 148699 w 1265052"/>
              <a:gd name="connsiteY76" fmla="*/ 255247 h 771423"/>
              <a:gd name="connsiteX77" fmla="*/ 140284 w 1265052"/>
              <a:gd name="connsiteY77" fmla="*/ 201954 h 771423"/>
              <a:gd name="connsiteX78" fmla="*/ 134675 w 1265052"/>
              <a:gd name="connsiteY78" fmla="*/ 190734 h 771423"/>
              <a:gd name="connsiteX79" fmla="*/ 123455 w 1265052"/>
              <a:gd name="connsiteY79" fmla="*/ 173905 h 771423"/>
              <a:gd name="connsiteX80" fmla="*/ 120650 w 1265052"/>
              <a:gd name="connsiteY80" fmla="*/ 165490 h 771423"/>
              <a:gd name="connsiteX81" fmla="*/ 112235 w 1265052"/>
              <a:gd name="connsiteY81" fmla="*/ 162685 h 771423"/>
              <a:gd name="connsiteX82" fmla="*/ 103821 w 1265052"/>
              <a:gd name="connsiteY82" fmla="*/ 157075 h 771423"/>
              <a:gd name="connsiteX83" fmla="*/ 95406 w 1265052"/>
              <a:gd name="connsiteY83" fmla="*/ 148661 h 771423"/>
              <a:gd name="connsiteX84" fmla="*/ 84186 w 1265052"/>
              <a:gd name="connsiteY84" fmla="*/ 143051 h 771423"/>
              <a:gd name="connsiteX85" fmla="*/ 75771 w 1265052"/>
              <a:gd name="connsiteY85" fmla="*/ 137441 h 771423"/>
              <a:gd name="connsiteX86" fmla="*/ 86991 w 1265052"/>
              <a:gd name="connsiteY86" fmla="*/ 140246 h 771423"/>
              <a:gd name="connsiteX87" fmla="*/ 86991 w 1265052"/>
              <a:gd name="connsiteY87" fmla="*/ 140246 h 771423"/>
              <a:gd name="connsiteX88" fmla="*/ 75771 w 1265052"/>
              <a:gd name="connsiteY88" fmla="*/ 123416 h 771423"/>
              <a:gd name="connsiteX89" fmla="*/ 67357 w 1265052"/>
              <a:gd name="connsiteY89" fmla="*/ 98172 h 771423"/>
              <a:gd name="connsiteX90" fmla="*/ 64552 w 1265052"/>
              <a:gd name="connsiteY90" fmla="*/ 89757 h 771423"/>
              <a:gd name="connsiteX91" fmla="*/ 58942 w 1265052"/>
              <a:gd name="connsiteY91" fmla="*/ 81343 h 771423"/>
              <a:gd name="connsiteX92" fmla="*/ 50527 w 1265052"/>
              <a:gd name="connsiteY92" fmla="*/ 61708 h 771423"/>
              <a:gd name="connsiteX93" fmla="*/ 47722 w 1265052"/>
              <a:gd name="connsiteY93" fmla="*/ 53294 h 771423"/>
              <a:gd name="connsiteX94" fmla="*/ 39308 w 1265052"/>
              <a:gd name="connsiteY94" fmla="*/ 44879 h 771423"/>
              <a:gd name="connsiteX95" fmla="*/ 36503 w 1265052"/>
              <a:gd name="connsiteY95" fmla="*/ 36464 h 771423"/>
              <a:gd name="connsiteX96" fmla="*/ 44918 w 1265052"/>
              <a:gd name="connsiteY96" fmla="*/ 33659 h 771423"/>
              <a:gd name="connsiteX97" fmla="*/ 53332 w 1265052"/>
              <a:gd name="connsiteY97" fmla="*/ 28050 h 771423"/>
              <a:gd name="connsiteX98" fmla="*/ 64552 w 1265052"/>
              <a:gd name="connsiteY98" fmla="*/ 25245 h 771423"/>
              <a:gd name="connsiteX99" fmla="*/ 44918 w 1265052"/>
              <a:gd name="connsiteY99" fmla="*/ 28050 h 771423"/>
              <a:gd name="connsiteX100" fmla="*/ 28088 w 1265052"/>
              <a:gd name="connsiteY100" fmla="*/ 36464 h 771423"/>
              <a:gd name="connsiteX101" fmla="*/ 14064 w 1265052"/>
              <a:gd name="connsiteY101" fmla="*/ 33659 h 771423"/>
              <a:gd name="connsiteX102" fmla="*/ 5649 w 1265052"/>
              <a:gd name="connsiteY102" fmla="*/ 25245 h 771423"/>
              <a:gd name="connsiteX103" fmla="*/ 2844 w 1265052"/>
              <a:gd name="connsiteY103" fmla="*/ 14025 h 771423"/>
              <a:gd name="connsiteX104" fmla="*/ 39 w 1265052"/>
              <a:gd name="connsiteY104" fmla="*/ 0 h 77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65052" h="771423">
                <a:moveTo>
                  <a:pt x="1265052" y="765740"/>
                </a:moveTo>
                <a:cubicBezTo>
                  <a:pt x="1260377" y="767610"/>
                  <a:pt x="1256045" y="770932"/>
                  <a:pt x="1251028" y="771350"/>
                </a:cubicBezTo>
                <a:cubicBezTo>
                  <a:pt x="1244440" y="771899"/>
                  <a:pt x="1237972" y="769203"/>
                  <a:pt x="1231394" y="768545"/>
                </a:cubicBezTo>
                <a:cubicBezTo>
                  <a:pt x="1219264" y="767332"/>
                  <a:pt x="1207085" y="766675"/>
                  <a:pt x="1194930" y="765740"/>
                </a:cubicBezTo>
                <a:cubicBezTo>
                  <a:pt x="1182971" y="757768"/>
                  <a:pt x="1178952" y="754085"/>
                  <a:pt x="1166881" y="748911"/>
                </a:cubicBezTo>
                <a:cubicBezTo>
                  <a:pt x="1159550" y="745769"/>
                  <a:pt x="1155153" y="745673"/>
                  <a:pt x="1147246" y="743301"/>
                </a:cubicBezTo>
                <a:cubicBezTo>
                  <a:pt x="1141582" y="741602"/>
                  <a:pt x="1135337" y="740971"/>
                  <a:pt x="1130417" y="737691"/>
                </a:cubicBezTo>
                <a:cubicBezTo>
                  <a:pt x="1127612" y="735821"/>
                  <a:pt x="1125170" y="733233"/>
                  <a:pt x="1122002" y="732081"/>
                </a:cubicBezTo>
                <a:cubicBezTo>
                  <a:pt x="1114756" y="729446"/>
                  <a:pt x="1106877" y="728910"/>
                  <a:pt x="1099563" y="726472"/>
                </a:cubicBezTo>
                <a:lnTo>
                  <a:pt x="1082733" y="720862"/>
                </a:lnTo>
                <a:cubicBezTo>
                  <a:pt x="1079928" y="718992"/>
                  <a:pt x="1077399" y="716621"/>
                  <a:pt x="1074319" y="715252"/>
                </a:cubicBezTo>
                <a:cubicBezTo>
                  <a:pt x="1068915" y="712850"/>
                  <a:pt x="1057489" y="709642"/>
                  <a:pt x="1057489" y="709642"/>
                </a:cubicBezTo>
                <a:lnTo>
                  <a:pt x="1032245" y="692813"/>
                </a:lnTo>
                <a:cubicBezTo>
                  <a:pt x="1029440" y="690943"/>
                  <a:pt x="1027028" y="688269"/>
                  <a:pt x="1023830" y="687203"/>
                </a:cubicBezTo>
                <a:cubicBezTo>
                  <a:pt x="1021025" y="686268"/>
                  <a:pt x="1018060" y="685720"/>
                  <a:pt x="1015416" y="684398"/>
                </a:cubicBezTo>
                <a:cubicBezTo>
                  <a:pt x="1012401" y="682890"/>
                  <a:pt x="1010016" y="680296"/>
                  <a:pt x="1007001" y="678788"/>
                </a:cubicBezTo>
                <a:cubicBezTo>
                  <a:pt x="1000987" y="675781"/>
                  <a:pt x="990323" y="674458"/>
                  <a:pt x="984562" y="673178"/>
                </a:cubicBezTo>
                <a:cubicBezTo>
                  <a:pt x="973999" y="670831"/>
                  <a:pt x="974296" y="670691"/>
                  <a:pt x="964927" y="667569"/>
                </a:cubicBezTo>
                <a:lnTo>
                  <a:pt x="942488" y="633910"/>
                </a:lnTo>
                <a:cubicBezTo>
                  <a:pt x="940618" y="631105"/>
                  <a:pt x="939683" y="627365"/>
                  <a:pt x="936878" y="625495"/>
                </a:cubicBezTo>
                <a:lnTo>
                  <a:pt x="928464" y="619885"/>
                </a:lnTo>
                <a:cubicBezTo>
                  <a:pt x="908417" y="589814"/>
                  <a:pt x="939637" y="635452"/>
                  <a:pt x="914439" y="603056"/>
                </a:cubicBezTo>
                <a:cubicBezTo>
                  <a:pt x="910299" y="597734"/>
                  <a:pt x="906959" y="591836"/>
                  <a:pt x="903219" y="586226"/>
                </a:cubicBezTo>
                <a:cubicBezTo>
                  <a:pt x="901349" y="583421"/>
                  <a:pt x="900625" y="579318"/>
                  <a:pt x="897610" y="577811"/>
                </a:cubicBezTo>
                <a:cubicBezTo>
                  <a:pt x="893870" y="575941"/>
                  <a:pt x="890272" y="573755"/>
                  <a:pt x="886390" y="572202"/>
                </a:cubicBezTo>
                <a:cubicBezTo>
                  <a:pt x="880899" y="570006"/>
                  <a:pt x="875359" y="567752"/>
                  <a:pt x="869560" y="566592"/>
                </a:cubicBezTo>
                <a:lnTo>
                  <a:pt x="841511" y="560982"/>
                </a:lnTo>
                <a:cubicBezTo>
                  <a:pt x="828422" y="561917"/>
                  <a:pt x="815276" y="562254"/>
                  <a:pt x="802243" y="563787"/>
                </a:cubicBezTo>
                <a:cubicBezTo>
                  <a:pt x="799307" y="564132"/>
                  <a:pt x="795919" y="564501"/>
                  <a:pt x="793828" y="566592"/>
                </a:cubicBezTo>
                <a:cubicBezTo>
                  <a:pt x="791737" y="568683"/>
                  <a:pt x="792870" y="572698"/>
                  <a:pt x="791023" y="575007"/>
                </a:cubicBezTo>
                <a:cubicBezTo>
                  <a:pt x="783483" y="584432"/>
                  <a:pt x="766068" y="582454"/>
                  <a:pt x="757364" y="583421"/>
                </a:cubicBezTo>
                <a:cubicBezTo>
                  <a:pt x="755494" y="587161"/>
                  <a:pt x="754711" y="591684"/>
                  <a:pt x="751754" y="594641"/>
                </a:cubicBezTo>
                <a:cubicBezTo>
                  <a:pt x="749664" y="596732"/>
                  <a:pt x="746296" y="597446"/>
                  <a:pt x="743340" y="597446"/>
                </a:cubicBezTo>
                <a:cubicBezTo>
                  <a:pt x="719947" y="597446"/>
                  <a:pt x="696591" y="595576"/>
                  <a:pt x="673217" y="594641"/>
                </a:cubicBezTo>
                <a:cubicBezTo>
                  <a:pt x="670412" y="591836"/>
                  <a:pt x="667342" y="589273"/>
                  <a:pt x="664802" y="586226"/>
                </a:cubicBezTo>
                <a:cubicBezTo>
                  <a:pt x="662644" y="583636"/>
                  <a:pt x="661997" y="579681"/>
                  <a:pt x="659192" y="577811"/>
                </a:cubicBezTo>
                <a:cubicBezTo>
                  <a:pt x="655985" y="575673"/>
                  <a:pt x="651736" y="575843"/>
                  <a:pt x="647973" y="575007"/>
                </a:cubicBezTo>
                <a:cubicBezTo>
                  <a:pt x="630107" y="571037"/>
                  <a:pt x="630765" y="571848"/>
                  <a:pt x="608704" y="569397"/>
                </a:cubicBezTo>
                <a:cubicBezTo>
                  <a:pt x="601272" y="561964"/>
                  <a:pt x="593470" y="551961"/>
                  <a:pt x="583460" y="546957"/>
                </a:cubicBezTo>
                <a:cubicBezTo>
                  <a:pt x="580815" y="545635"/>
                  <a:pt x="577944" y="544733"/>
                  <a:pt x="575045" y="544153"/>
                </a:cubicBezTo>
                <a:cubicBezTo>
                  <a:pt x="568562" y="542857"/>
                  <a:pt x="561956" y="542283"/>
                  <a:pt x="555411" y="541348"/>
                </a:cubicBezTo>
                <a:cubicBezTo>
                  <a:pt x="552606" y="540413"/>
                  <a:pt x="549456" y="540183"/>
                  <a:pt x="546996" y="538543"/>
                </a:cubicBezTo>
                <a:cubicBezTo>
                  <a:pt x="525984" y="524535"/>
                  <a:pt x="550175" y="533993"/>
                  <a:pt x="530167" y="527323"/>
                </a:cubicBezTo>
                <a:cubicBezTo>
                  <a:pt x="527362" y="524518"/>
                  <a:pt x="525435" y="520381"/>
                  <a:pt x="521752" y="518908"/>
                </a:cubicBezTo>
                <a:cubicBezTo>
                  <a:pt x="515614" y="516453"/>
                  <a:pt x="508678" y="516923"/>
                  <a:pt x="502118" y="516103"/>
                </a:cubicBezTo>
                <a:cubicBezTo>
                  <a:pt x="493717" y="515053"/>
                  <a:pt x="485288" y="514234"/>
                  <a:pt x="476873" y="513299"/>
                </a:cubicBezTo>
                <a:cubicBezTo>
                  <a:pt x="474068" y="512364"/>
                  <a:pt x="471176" y="511659"/>
                  <a:pt x="468459" y="510494"/>
                </a:cubicBezTo>
                <a:cubicBezTo>
                  <a:pt x="462811" y="508073"/>
                  <a:pt x="453795" y="503417"/>
                  <a:pt x="448824" y="499274"/>
                </a:cubicBezTo>
                <a:cubicBezTo>
                  <a:pt x="445777" y="496735"/>
                  <a:pt x="443958" y="492633"/>
                  <a:pt x="440410" y="490859"/>
                </a:cubicBezTo>
                <a:cubicBezTo>
                  <a:pt x="436146" y="488727"/>
                  <a:pt x="431010" y="489210"/>
                  <a:pt x="426385" y="488054"/>
                </a:cubicBezTo>
                <a:cubicBezTo>
                  <a:pt x="423517" y="487337"/>
                  <a:pt x="420775" y="486185"/>
                  <a:pt x="417970" y="485250"/>
                </a:cubicBezTo>
                <a:cubicBezTo>
                  <a:pt x="393863" y="469176"/>
                  <a:pt x="424361" y="488445"/>
                  <a:pt x="401141" y="476835"/>
                </a:cubicBezTo>
                <a:cubicBezTo>
                  <a:pt x="379391" y="465960"/>
                  <a:pt x="405462" y="475470"/>
                  <a:pt x="384311" y="468420"/>
                </a:cubicBezTo>
                <a:cubicBezTo>
                  <a:pt x="365642" y="449749"/>
                  <a:pt x="385746" y="467346"/>
                  <a:pt x="367482" y="457200"/>
                </a:cubicBezTo>
                <a:cubicBezTo>
                  <a:pt x="361588" y="453926"/>
                  <a:pt x="357048" y="448113"/>
                  <a:pt x="350652" y="445981"/>
                </a:cubicBezTo>
                <a:cubicBezTo>
                  <a:pt x="330485" y="439258"/>
                  <a:pt x="355663" y="447413"/>
                  <a:pt x="331018" y="440371"/>
                </a:cubicBezTo>
                <a:cubicBezTo>
                  <a:pt x="328175" y="439559"/>
                  <a:pt x="325489" y="438207"/>
                  <a:pt x="322603" y="437566"/>
                </a:cubicBezTo>
                <a:cubicBezTo>
                  <a:pt x="317051" y="436332"/>
                  <a:pt x="311384" y="435696"/>
                  <a:pt x="305774" y="434761"/>
                </a:cubicBezTo>
                <a:cubicBezTo>
                  <a:pt x="302034" y="432891"/>
                  <a:pt x="298397" y="430798"/>
                  <a:pt x="294554" y="429151"/>
                </a:cubicBezTo>
                <a:cubicBezTo>
                  <a:pt x="291837" y="427986"/>
                  <a:pt x="288784" y="427668"/>
                  <a:pt x="286140" y="426346"/>
                </a:cubicBezTo>
                <a:cubicBezTo>
                  <a:pt x="264393" y="415473"/>
                  <a:pt x="290458" y="424981"/>
                  <a:pt x="269310" y="417932"/>
                </a:cubicBezTo>
                <a:cubicBezTo>
                  <a:pt x="263108" y="411730"/>
                  <a:pt x="260289" y="407811"/>
                  <a:pt x="252481" y="403907"/>
                </a:cubicBezTo>
                <a:cubicBezTo>
                  <a:pt x="249836" y="402585"/>
                  <a:pt x="246871" y="402037"/>
                  <a:pt x="244066" y="401102"/>
                </a:cubicBezTo>
                <a:cubicBezTo>
                  <a:pt x="233779" y="385674"/>
                  <a:pt x="244068" y="398767"/>
                  <a:pt x="230041" y="387078"/>
                </a:cubicBezTo>
                <a:cubicBezTo>
                  <a:pt x="222904" y="381130"/>
                  <a:pt x="221817" y="376741"/>
                  <a:pt x="213212" y="373053"/>
                </a:cubicBezTo>
                <a:cubicBezTo>
                  <a:pt x="209669" y="371534"/>
                  <a:pt x="205732" y="371183"/>
                  <a:pt x="201992" y="370248"/>
                </a:cubicBezTo>
                <a:cubicBezTo>
                  <a:pt x="198252" y="368378"/>
                  <a:pt x="194403" y="366712"/>
                  <a:pt x="190773" y="364638"/>
                </a:cubicBezTo>
                <a:cubicBezTo>
                  <a:pt x="187846" y="362966"/>
                  <a:pt x="185373" y="360536"/>
                  <a:pt x="182358" y="359029"/>
                </a:cubicBezTo>
                <a:cubicBezTo>
                  <a:pt x="179713" y="357707"/>
                  <a:pt x="176748" y="357159"/>
                  <a:pt x="173943" y="356224"/>
                </a:cubicBezTo>
                <a:cubicBezTo>
                  <a:pt x="163714" y="325538"/>
                  <a:pt x="180026" y="372015"/>
                  <a:pt x="165529" y="339394"/>
                </a:cubicBezTo>
                <a:cubicBezTo>
                  <a:pt x="154040" y="313542"/>
                  <a:pt x="165786" y="331430"/>
                  <a:pt x="154309" y="311345"/>
                </a:cubicBezTo>
                <a:cubicBezTo>
                  <a:pt x="152636" y="308418"/>
                  <a:pt x="151083" y="305314"/>
                  <a:pt x="148699" y="302930"/>
                </a:cubicBezTo>
                <a:cubicBezTo>
                  <a:pt x="146315" y="300546"/>
                  <a:pt x="143089" y="299191"/>
                  <a:pt x="140284" y="297321"/>
                </a:cubicBezTo>
                <a:cubicBezTo>
                  <a:pt x="138919" y="295273"/>
                  <a:pt x="130580" y="284361"/>
                  <a:pt x="131870" y="280491"/>
                </a:cubicBezTo>
                <a:cubicBezTo>
                  <a:pt x="133124" y="276728"/>
                  <a:pt x="137745" y="275123"/>
                  <a:pt x="140284" y="272076"/>
                </a:cubicBezTo>
                <a:cubicBezTo>
                  <a:pt x="142442" y="269486"/>
                  <a:pt x="144024" y="266467"/>
                  <a:pt x="145894" y="263662"/>
                </a:cubicBezTo>
                <a:cubicBezTo>
                  <a:pt x="146829" y="260857"/>
                  <a:pt x="148699" y="258204"/>
                  <a:pt x="148699" y="255247"/>
                </a:cubicBezTo>
                <a:cubicBezTo>
                  <a:pt x="148699" y="238909"/>
                  <a:pt x="148169" y="217726"/>
                  <a:pt x="140284" y="201954"/>
                </a:cubicBezTo>
                <a:cubicBezTo>
                  <a:pt x="138414" y="198214"/>
                  <a:pt x="136826" y="194319"/>
                  <a:pt x="134675" y="190734"/>
                </a:cubicBezTo>
                <a:cubicBezTo>
                  <a:pt x="131206" y="184953"/>
                  <a:pt x="123455" y="173905"/>
                  <a:pt x="123455" y="173905"/>
                </a:cubicBezTo>
                <a:cubicBezTo>
                  <a:pt x="122520" y="171100"/>
                  <a:pt x="122741" y="167581"/>
                  <a:pt x="120650" y="165490"/>
                </a:cubicBezTo>
                <a:cubicBezTo>
                  <a:pt x="118559" y="163399"/>
                  <a:pt x="114880" y="164007"/>
                  <a:pt x="112235" y="162685"/>
                </a:cubicBezTo>
                <a:cubicBezTo>
                  <a:pt x="109220" y="161177"/>
                  <a:pt x="106411" y="159233"/>
                  <a:pt x="103821" y="157075"/>
                </a:cubicBezTo>
                <a:cubicBezTo>
                  <a:pt x="100774" y="154536"/>
                  <a:pt x="98634" y="150966"/>
                  <a:pt x="95406" y="148661"/>
                </a:cubicBezTo>
                <a:cubicBezTo>
                  <a:pt x="92003" y="146231"/>
                  <a:pt x="87817" y="145126"/>
                  <a:pt x="84186" y="143051"/>
                </a:cubicBezTo>
                <a:cubicBezTo>
                  <a:pt x="81259" y="141378"/>
                  <a:pt x="73387" y="139825"/>
                  <a:pt x="75771" y="137441"/>
                </a:cubicBezTo>
                <a:cubicBezTo>
                  <a:pt x="78497" y="134715"/>
                  <a:pt x="83284" y="139187"/>
                  <a:pt x="86991" y="140246"/>
                </a:cubicBezTo>
                <a:lnTo>
                  <a:pt x="86991" y="140246"/>
                </a:lnTo>
                <a:cubicBezTo>
                  <a:pt x="83251" y="134636"/>
                  <a:pt x="77903" y="129812"/>
                  <a:pt x="75771" y="123416"/>
                </a:cubicBezTo>
                <a:lnTo>
                  <a:pt x="67357" y="98172"/>
                </a:lnTo>
                <a:cubicBezTo>
                  <a:pt x="66422" y="95367"/>
                  <a:pt x="66192" y="92217"/>
                  <a:pt x="64552" y="89757"/>
                </a:cubicBezTo>
                <a:lnTo>
                  <a:pt x="58942" y="81343"/>
                </a:lnTo>
                <a:cubicBezTo>
                  <a:pt x="53105" y="57994"/>
                  <a:pt x="60212" y="81077"/>
                  <a:pt x="50527" y="61708"/>
                </a:cubicBezTo>
                <a:cubicBezTo>
                  <a:pt x="49205" y="59064"/>
                  <a:pt x="49362" y="55754"/>
                  <a:pt x="47722" y="53294"/>
                </a:cubicBezTo>
                <a:cubicBezTo>
                  <a:pt x="45522" y="49994"/>
                  <a:pt x="42113" y="47684"/>
                  <a:pt x="39308" y="44879"/>
                </a:cubicBezTo>
                <a:cubicBezTo>
                  <a:pt x="38373" y="42074"/>
                  <a:pt x="35181" y="39109"/>
                  <a:pt x="36503" y="36464"/>
                </a:cubicBezTo>
                <a:cubicBezTo>
                  <a:pt x="37825" y="33819"/>
                  <a:pt x="42273" y="34981"/>
                  <a:pt x="44918" y="33659"/>
                </a:cubicBezTo>
                <a:cubicBezTo>
                  <a:pt x="47933" y="32152"/>
                  <a:pt x="50234" y="29378"/>
                  <a:pt x="53332" y="28050"/>
                </a:cubicBezTo>
                <a:cubicBezTo>
                  <a:pt x="56875" y="26531"/>
                  <a:pt x="68407" y="25245"/>
                  <a:pt x="64552" y="25245"/>
                </a:cubicBezTo>
                <a:cubicBezTo>
                  <a:pt x="57941" y="25245"/>
                  <a:pt x="51463" y="27115"/>
                  <a:pt x="44918" y="28050"/>
                </a:cubicBezTo>
                <a:cubicBezTo>
                  <a:pt x="40664" y="30886"/>
                  <a:pt x="33893" y="36464"/>
                  <a:pt x="28088" y="36464"/>
                </a:cubicBezTo>
                <a:cubicBezTo>
                  <a:pt x="23321" y="36464"/>
                  <a:pt x="18739" y="34594"/>
                  <a:pt x="14064" y="33659"/>
                </a:cubicBezTo>
                <a:cubicBezTo>
                  <a:pt x="11259" y="30854"/>
                  <a:pt x="7617" y="28689"/>
                  <a:pt x="5649" y="25245"/>
                </a:cubicBezTo>
                <a:cubicBezTo>
                  <a:pt x="3736" y="21898"/>
                  <a:pt x="3903" y="17732"/>
                  <a:pt x="2844" y="14025"/>
                </a:cubicBezTo>
                <a:cubicBezTo>
                  <a:pt x="-552" y="2138"/>
                  <a:pt x="39" y="9641"/>
                  <a:pt x="39" y="0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30C4274F-2A9A-44DF-B766-3BDC633BA93E}"/>
              </a:ext>
            </a:extLst>
          </p:cNvPr>
          <p:cNvSpPr/>
          <p:nvPr/>
        </p:nvSpPr>
        <p:spPr>
          <a:xfrm>
            <a:off x="4013766" y="987328"/>
            <a:ext cx="238474" cy="252441"/>
          </a:xfrm>
          <a:custGeom>
            <a:avLst/>
            <a:gdLst>
              <a:gd name="connsiteX0" fmla="*/ 2862 w 238474"/>
              <a:gd name="connsiteY0" fmla="*/ 224392 h 252441"/>
              <a:gd name="connsiteX1" fmla="*/ 2862 w 238474"/>
              <a:gd name="connsiteY1" fmla="*/ 171099 h 252441"/>
              <a:gd name="connsiteX2" fmla="*/ 11277 w 238474"/>
              <a:gd name="connsiteY2" fmla="*/ 151465 h 252441"/>
              <a:gd name="connsiteX3" fmla="*/ 14082 w 238474"/>
              <a:gd name="connsiteY3" fmla="*/ 143050 h 252441"/>
              <a:gd name="connsiteX4" fmla="*/ 25301 w 238474"/>
              <a:gd name="connsiteY4" fmla="*/ 134635 h 252441"/>
              <a:gd name="connsiteX5" fmla="*/ 33716 w 238474"/>
              <a:gd name="connsiteY5" fmla="*/ 126220 h 252441"/>
              <a:gd name="connsiteX6" fmla="*/ 92619 w 238474"/>
              <a:gd name="connsiteY6" fmla="*/ 123416 h 252441"/>
              <a:gd name="connsiteX7" fmla="*/ 117863 w 238474"/>
              <a:gd name="connsiteY7" fmla="*/ 112196 h 252441"/>
              <a:gd name="connsiteX8" fmla="*/ 109449 w 238474"/>
              <a:gd name="connsiteY8" fmla="*/ 109391 h 252441"/>
              <a:gd name="connsiteX9" fmla="*/ 95424 w 238474"/>
              <a:gd name="connsiteY9" fmla="*/ 92562 h 252441"/>
              <a:gd name="connsiteX10" fmla="*/ 89814 w 238474"/>
              <a:gd name="connsiteY10" fmla="*/ 75732 h 252441"/>
              <a:gd name="connsiteX11" fmla="*/ 67375 w 238474"/>
              <a:gd name="connsiteY11" fmla="*/ 64512 h 252441"/>
              <a:gd name="connsiteX12" fmla="*/ 56155 w 238474"/>
              <a:gd name="connsiteY12" fmla="*/ 47683 h 252441"/>
              <a:gd name="connsiteX13" fmla="*/ 50546 w 238474"/>
              <a:gd name="connsiteY13" fmla="*/ 39268 h 252441"/>
              <a:gd name="connsiteX14" fmla="*/ 67375 w 238474"/>
              <a:gd name="connsiteY14" fmla="*/ 30854 h 252441"/>
              <a:gd name="connsiteX15" fmla="*/ 70180 w 238474"/>
              <a:gd name="connsiteY15" fmla="*/ 16829 h 252441"/>
              <a:gd name="connsiteX16" fmla="*/ 87009 w 238474"/>
              <a:gd name="connsiteY16" fmla="*/ 0 h 252441"/>
              <a:gd name="connsiteX17" fmla="*/ 120668 w 238474"/>
              <a:gd name="connsiteY17" fmla="*/ 2805 h 252441"/>
              <a:gd name="connsiteX18" fmla="*/ 182376 w 238474"/>
              <a:gd name="connsiteY18" fmla="*/ 5609 h 252441"/>
              <a:gd name="connsiteX19" fmla="*/ 185181 w 238474"/>
              <a:gd name="connsiteY19" fmla="*/ 14024 h 252441"/>
              <a:gd name="connsiteX20" fmla="*/ 187986 w 238474"/>
              <a:gd name="connsiteY20" fmla="*/ 25244 h 252441"/>
              <a:gd name="connsiteX21" fmla="*/ 190791 w 238474"/>
              <a:gd name="connsiteY21" fmla="*/ 39268 h 252441"/>
              <a:gd name="connsiteX22" fmla="*/ 196401 w 238474"/>
              <a:gd name="connsiteY22" fmla="*/ 56098 h 252441"/>
              <a:gd name="connsiteX23" fmla="*/ 193596 w 238474"/>
              <a:gd name="connsiteY23" fmla="*/ 98171 h 252441"/>
              <a:gd name="connsiteX24" fmla="*/ 190791 w 238474"/>
              <a:gd name="connsiteY24" fmla="*/ 120611 h 252441"/>
              <a:gd name="connsiteX25" fmla="*/ 193596 w 238474"/>
              <a:gd name="connsiteY25" fmla="*/ 134635 h 252441"/>
              <a:gd name="connsiteX26" fmla="*/ 216035 w 238474"/>
              <a:gd name="connsiteY26" fmla="*/ 140245 h 252441"/>
              <a:gd name="connsiteX27" fmla="*/ 238474 w 238474"/>
              <a:gd name="connsiteY27" fmla="*/ 162684 h 252441"/>
              <a:gd name="connsiteX28" fmla="*/ 235670 w 238474"/>
              <a:gd name="connsiteY28" fmla="*/ 171099 h 252441"/>
              <a:gd name="connsiteX29" fmla="*/ 224450 w 238474"/>
              <a:gd name="connsiteY29" fmla="*/ 173904 h 252441"/>
              <a:gd name="connsiteX30" fmla="*/ 216035 w 238474"/>
              <a:gd name="connsiteY30" fmla="*/ 176709 h 252441"/>
              <a:gd name="connsiteX31" fmla="*/ 207621 w 238474"/>
              <a:gd name="connsiteY31" fmla="*/ 182319 h 252441"/>
              <a:gd name="connsiteX32" fmla="*/ 199206 w 238474"/>
              <a:gd name="connsiteY32" fmla="*/ 185124 h 252441"/>
              <a:gd name="connsiteX33" fmla="*/ 187986 w 238474"/>
              <a:gd name="connsiteY33" fmla="*/ 201953 h 252441"/>
              <a:gd name="connsiteX34" fmla="*/ 182376 w 238474"/>
              <a:gd name="connsiteY34" fmla="*/ 210368 h 252441"/>
              <a:gd name="connsiteX35" fmla="*/ 168352 w 238474"/>
              <a:gd name="connsiteY35" fmla="*/ 232807 h 252441"/>
              <a:gd name="connsiteX36" fmla="*/ 190791 w 238474"/>
              <a:gd name="connsiteY36" fmla="*/ 246832 h 252441"/>
              <a:gd name="connsiteX37" fmla="*/ 190791 w 238474"/>
              <a:gd name="connsiteY37" fmla="*/ 252441 h 2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8474" h="252441">
                <a:moveTo>
                  <a:pt x="2862" y="224392"/>
                </a:moveTo>
                <a:cubicBezTo>
                  <a:pt x="-239" y="196488"/>
                  <a:pt x="-1609" y="200160"/>
                  <a:pt x="2862" y="171099"/>
                </a:cubicBezTo>
                <a:cubicBezTo>
                  <a:pt x="3915" y="164256"/>
                  <a:pt x="8692" y="157496"/>
                  <a:pt x="11277" y="151465"/>
                </a:cubicBezTo>
                <a:cubicBezTo>
                  <a:pt x="12442" y="148747"/>
                  <a:pt x="12189" y="145321"/>
                  <a:pt x="14082" y="143050"/>
                </a:cubicBezTo>
                <a:cubicBezTo>
                  <a:pt x="17075" y="139459"/>
                  <a:pt x="21752" y="137677"/>
                  <a:pt x="25301" y="134635"/>
                </a:cubicBezTo>
                <a:cubicBezTo>
                  <a:pt x="28313" y="132053"/>
                  <a:pt x="29803" y="126872"/>
                  <a:pt x="33716" y="126220"/>
                </a:cubicBezTo>
                <a:cubicBezTo>
                  <a:pt x="53105" y="122989"/>
                  <a:pt x="72985" y="124351"/>
                  <a:pt x="92619" y="123416"/>
                </a:cubicBezTo>
                <a:cubicBezTo>
                  <a:pt x="112647" y="116740"/>
                  <a:pt x="104529" y="121086"/>
                  <a:pt x="117863" y="112196"/>
                </a:cubicBezTo>
                <a:cubicBezTo>
                  <a:pt x="115058" y="111261"/>
                  <a:pt x="111909" y="111031"/>
                  <a:pt x="109449" y="109391"/>
                </a:cubicBezTo>
                <a:cubicBezTo>
                  <a:pt x="102970" y="105072"/>
                  <a:pt x="99564" y="98771"/>
                  <a:pt x="95424" y="92562"/>
                </a:cubicBezTo>
                <a:lnTo>
                  <a:pt x="89814" y="75732"/>
                </a:lnTo>
                <a:cubicBezTo>
                  <a:pt x="84918" y="61045"/>
                  <a:pt x="89936" y="67735"/>
                  <a:pt x="67375" y="64512"/>
                </a:cubicBezTo>
                <a:lnTo>
                  <a:pt x="56155" y="47683"/>
                </a:lnTo>
                <a:lnTo>
                  <a:pt x="50546" y="39268"/>
                </a:lnTo>
                <a:cubicBezTo>
                  <a:pt x="54864" y="37829"/>
                  <a:pt x="64817" y="35330"/>
                  <a:pt x="67375" y="30854"/>
                </a:cubicBezTo>
                <a:cubicBezTo>
                  <a:pt x="69740" y="26715"/>
                  <a:pt x="67620" y="20851"/>
                  <a:pt x="70180" y="16829"/>
                </a:cubicBezTo>
                <a:cubicBezTo>
                  <a:pt x="74439" y="10136"/>
                  <a:pt x="87009" y="0"/>
                  <a:pt x="87009" y="0"/>
                </a:cubicBezTo>
                <a:cubicBezTo>
                  <a:pt x="98229" y="935"/>
                  <a:pt x="109429" y="2144"/>
                  <a:pt x="120668" y="2805"/>
                </a:cubicBezTo>
                <a:cubicBezTo>
                  <a:pt x="141223" y="4014"/>
                  <a:pt x="162090" y="2081"/>
                  <a:pt x="182376" y="5609"/>
                </a:cubicBezTo>
                <a:cubicBezTo>
                  <a:pt x="185289" y="6116"/>
                  <a:pt x="184369" y="11181"/>
                  <a:pt x="185181" y="14024"/>
                </a:cubicBezTo>
                <a:cubicBezTo>
                  <a:pt x="186240" y="17731"/>
                  <a:pt x="187150" y="21481"/>
                  <a:pt x="187986" y="25244"/>
                </a:cubicBezTo>
                <a:cubicBezTo>
                  <a:pt x="189020" y="29898"/>
                  <a:pt x="189537" y="34669"/>
                  <a:pt x="190791" y="39268"/>
                </a:cubicBezTo>
                <a:cubicBezTo>
                  <a:pt x="192347" y="44973"/>
                  <a:pt x="196401" y="56098"/>
                  <a:pt x="196401" y="56098"/>
                </a:cubicBezTo>
                <a:cubicBezTo>
                  <a:pt x="195466" y="70122"/>
                  <a:pt x="194814" y="84168"/>
                  <a:pt x="193596" y="98171"/>
                </a:cubicBezTo>
                <a:cubicBezTo>
                  <a:pt x="192943" y="105681"/>
                  <a:pt x="190791" y="113073"/>
                  <a:pt x="190791" y="120611"/>
                </a:cubicBezTo>
                <a:cubicBezTo>
                  <a:pt x="190791" y="125378"/>
                  <a:pt x="189833" y="131708"/>
                  <a:pt x="193596" y="134635"/>
                </a:cubicBezTo>
                <a:cubicBezTo>
                  <a:pt x="199682" y="139368"/>
                  <a:pt x="208555" y="138375"/>
                  <a:pt x="216035" y="140245"/>
                </a:cubicBezTo>
                <a:cubicBezTo>
                  <a:pt x="236344" y="153784"/>
                  <a:pt x="229850" y="145434"/>
                  <a:pt x="238474" y="162684"/>
                </a:cubicBezTo>
                <a:cubicBezTo>
                  <a:pt x="237539" y="165489"/>
                  <a:pt x="237979" y="169252"/>
                  <a:pt x="235670" y="171099"/>
                </a:cubicBezTo>
                <a:cubicBezTo>
                  <a:pt x="232660" y="173507"/>
                  <a:pt x="228157" y="172845"/>
                  <a:pt x="224450" y="173904"/>
                </a:cubicBezTo>
                <a:cubicBezTo>
                  <a:pt x="221607" y="174716"/>
                  <a:pt x="218840" y="175774"/>
                  <a:pt x="216035" y="176709"/>
                </a:cubicBezTo>
                <a:cubicBezTo>
                  <a:pt x="213230" y="178579"/>
                  <a:pt x="210636" y="180811"/>
                  <a:pt x="207621" y="182319"/>
                </a:cubicBezTo>
                <a:cubicBezTo>
                  <a:pt x="204976" y="183641"/>
                  <a:pt x="201297" y="183033"/>
                  <a:pt x="199206" y="185124"/>
                </a:cubicBezTo>
                <a:cubicBezTo>
                  <a:pt x="194438" y="189891"/>
                  <a:pt x="191726" y="196343"/>
                  <a:pt x="187986" y="201953"/>
                </a:cubicBezTo>
                <a:cubicBezTo>
                  <a:pt x="186116" y="204758"/>
                  <a:pt x="183442" y="207170"/>
                  <a:pt x="182376" y="210368"/>
                </a:cubicBezTo>
                <a:cubicBezTo>
                  <a:pt x="175701" y="230395"/>
                  <a:pt x="181687" y="223917"/>
                  <a:pt x="168352" y="232807"/>
                </a:cubicBezTo>
                <a:cubicBezTo>
                  <a:pt x="181183" y="237084"/>
                  <a:pt x="186004" y="234865"/>
                  <a:pt x="190791" y="246832"/>
                </a:cubicBezTo>
                <a:cubicBezTo>
                  <a:pt x="191485" y="248568"/>
                  <a:pt x="190791" y="250571"/>
                  <a:pt x="190791" y="252441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BD32C42B-4276-473E-B645-F6310AFF489F}"/>
              </a:ext>
            </a:extLst>
          </p:cNvPr>
          <p:cNvSpPr/>
          <p:nvPr/>
        </p:nvSpPr>
        <p:spPr>
          <a:xfrm>
            <a:off x="3651925" y="541347"/>
            <a:ext cx="699320" cy="586226"/>
          </a:xfrm>
          <a:custGeom>
            <a:avLst/>
            <a:gdLst>
              <a:gd name="connsiteX0" fmla="*/ 577876 w 699320"/>
              <a:gd name="connsiteY0" fmla="*/ 586226 h 586226"/>
              <a:gd name="connsiteX1" fmla="*/ 580681 w 699320"/>
              <a:gd name="connsiteY1" fmla="*/ 575006 h 586226"/>
              <a:gd name="connsiteX2" fmla="*/ 575071 w 699320"/>
              <a:gd name="connsiteY2" fmla="*/ 566592 h 586226"/>
              <a:gd name="connsiteX3" fmla="*/ 577876 w 699320"/>
              <a:gd name="connsiteY3" fmla="*/ 558177 h 586226"/>
              <a:gd name="connsiteX4" fmla="*/ 586291 w 699320"/>
              <a:gd name="connsiteY4" fmla="*/ 552567 h 586226"/>
              <a:gd name="connsiteX5" fmla="*/ 594706 w 699320"/>
              <a:gd name="connsiteY5" fmla="*/ 544152 h 586226"/>
              <a:gd name="connsiteX6" fmla="*/ 597511 w 699320"/>
              <a:gd name="connsiteY6" fmla="*/ 521713 h 586226"/>
              <a:gd name="connsiteX7" fmla="*/ 605925 w 699320"/>
              <a:gd name="connsiteY7" fmla="*/ 513298 h 586226"/>
              <a:gd name="connsiteX8" fmla="*/ 611535 w 699320"/>
              <a:gd name="connsiteY8" fmla="*/ 504884 h 586226"/>
              <a:gd name="connsiteX9" fmla="*/ 614340 w 699320"/>
              <a:gd name="connsiteY9" fmla="*/ 496469 h 586226"/>
              <a:gd name="connsiteX10" fmla="*/ 608730 w 699320"/>
              <a:gd name="connsiteY10" fmla="*/ 479640 h 586226"/>
              <a:gd name="connsiteX11" fmla="*/ 611535 w 699320"/>
              <a:gd name="connsiteY11" fmla="*/ 454395 h 586226"/>
              <a:gd name="connsiteX12" fmla="*/ 617145 w 699320"/>
              <a:gd name="connsiteY12" fmla="*/ 445981 h 586226"/>
              <a:gd name="connsiteX13" fmla="*/ 636779 w 699320"/>
              <a:gd name="connsiteY13" fmla="*/ 443176 h 586226"/>
              <a:gd name="connsiteX14" fmla="*/ 642389 w 699320"/>
              <a:gd name="connsiteY14" fmla="*/ 417932 h 586226"/>
              <a:gd name="connsiteX15" fmla="*/ 647999 w 699320"/>
              <a:gd name="connsiteY15" fmla="*/ 409517 h 586226"/>
              <a:gd name="connsiteX16" fmla="*/ 645194 w 699320"/>
              <a:gd name="connsiteY16" fmla="*/ 370248 h 586226"/>
              <a:gd name="connsiteX17" fmla="*/ 639584 w 699320"/>
              <a:gd name="connsiteY17" fmla="*/ 361833 h 586226"/>
              <a:gd name="connsiteX18" fmla="*/ 645194 w 699320"/>
              <a:gd name="connsiteY18" fmla="*/ 336589 h 586226"/>
              <a:gd name="connsiteX19" fmla="*/ 653609 w 699320"/>
              <a:gd name="connsiteY19" fmla="*/ 330979 h 586226"/>
              <a:gd name="connsiteX20" fmla="*/ 659219 w 699320"/>
              <a:gd name="connsiteY20" fmla="*/ 308540 h 586226"/>
              <a:gd name="connsiteX21" fmla="*/ 662023 w 699320"/>
              <a:gd name="connsiteY21" fmla="*/ 300125 h 586226"/>
              <a:gd name="connsiteX22" fmla="*/ 678853 w 699320"/>
              <a:gd name="connsiteY22" fmla="*/ 291711 h 586226"/>
              <a:gd name="connsiteX23" fmla="*/ 695682 w 699320"/>
              <a:gd name="connsiteY23" fmla="*/ 277686 h 586226"/>
              <a:gd name="connsiteX24" fmla="*/ 695682 w 699320"/>
              <a:gd name="connsiteY24" fmla="*/ 224393 h 586226"/>
              <a:gd name="connsiteX25" fmla="*/ 678853 w 699320"/>
              <a:gd name="connsiteY25" fmla="*/ 213173 h 586226"/>
              <a:gd name="connsiteX26" fmla="*/ 633974 w 699320"/>
              <a:gd name="connsiteY26" fmla="*/ 204759 h 586226"/>
              <a:gd name="connsiteX27" fmla="*/ 527388 w 699320"/>
              <a:gd name="connsiteY27" fmla="*/ 204759 h 586226"/>
              <a:gd name="connsiteX28" fmla="*/ 513363 w 699320"/>
              <a:gd name="connsiteY28" fmla="*/ 221588 h 586226"/>
              <a:gd name="connsiteX29" fmla="*/ 504949 w 699320"/>
              <a:gd name="connsiteY29" fmla="*/ 227198 h 586226"/>
              <a:gd name="connsiteX30" fmla="*/ 488119 w 699320"/>
              <a:gd name="connsiteY30" fmla="*/ 232808 h 586226"/>
              <a:gd name="connsiteX31" fmla="*/ 476900 w 699320"/>
              <a:gd name="connsiteY31" fmla="*/ 258052 h 586226"/>
              <a:gd name="connsiteX32" fmla="*/ 468485 w 699320"/>
              <a:gd name="connsiteY32" fmla="*/ 266466 h 586226"/>
              <a:gd name="connsiteX33" fmla="*/ 465680 w 699320"/>
              <a:gd name="connsiteY33" fmla="*/ 274881 h 586226"/>
              <a:gd name="connsiteX34" fmla="*/ 460070 w 699320"/>
              <a:gd name="connsiteY34" fmla="*/ 283296 h 586226"/>
              <a:gd name="connsiteX35" fmla="*/ 454460 w 699320"/>
              <a:gd name="connsiteY35" fmla="*/ 316955 h 586226"/>
              <a:gd name="connsiteX36" fmla="*/ 448850 w 699320"/>
              <a:gd name="connsiteY36" fmla="*/ 325370 h 586226"/>
              <a:gd name="connsiteX37" fmla="*/ 448850 w 699320"/>
              <a:gd name="connsiteY37" fmla="*/ 364638 h 586226"/>
              <a:gd name="connsiteX38" fmla="*/ 432021 w 699320"/>
              <a:gd name="connsiteY38" fmla="*/ 373053 h 586226"/>
              <a:gd name="connsiteX39" fmla="*/ 415192 w 699320"/>
              <a:gd name="connsiteY39" fmla="*/ 384273 h 586226"/>
              <a:gd name="connsiteX40" fmla="*/ 409582 w 699320"/>
              <a:gd name="connsiteY40" fmla="*/ 392687 h 586226"/>
              <a:gd name="connsiteX41" fmla="*/ 406777 w 699320"/>
              <a:gd name="connsiteY41" fmla="*/ 409517 h 586226"/>
              <a:gd name="connsiteX42" fmla="*/ 392752 w 699320"/>
              <a:gd name="connsiteY42" fmla="*/ 415127 h 586226"/>
              <a:gd name="connsiteX43" fmla="*/ 384338 w 699320"/>
              <a:gd name="connsiteY43" fmla="*/ 417932 h 586226"/>
              <a:gd name="connsiteX44" fmla="*/ 370313 w 699320"/>
              <a:gd name="connsiteY44" fmla="*/ 426346 h 586226"/>
              <a:gd name="connsiteX45" fmla="*/ 356288 w 699320"/>
              <a:gd name="connsiteY45" fmla="*/ 429151 h 586226"/>
              <a:gd name="connsiteX46" fmla="*/ 347874 w 699320"/>
              <a:gd name="connsiteY46" fmla="*/ 426346 h 586226"/>
              <a:gd name="connsiteX47" fmla="*/ 331044 w 699320"/>
              <a:gd name="connsiteY47" fmla="*/ 412322 h 586226"/>
              <a:gd name="connsiteX48" fmla="*/ 308605 w 699320"/>
              <a:gd name="connsiteY48" fmla="*/ 403907 h 586226"/>
              <a:gd name="connsiteX49" fmla="*/ 291776 w 699320"/>
              <a:gd name="connsiteY49" fmla="*/ 395492 h 586226"/>
              <a:gd name="connsiteX50" fmla="*/ 274946 w 699320"/>
              <a:gd name="connsiteY50" fmla="*/ 398297 h 586226"/>
              <a:gd name="connsiteX51" fmla="*/ 266531 w 699320"/>
              <a:gd name="connsiteY51" fmla="*/ 403907 h 586226"/>
              <a:gd name="connsiteX52" fmla="*/ 260922 w 699320"/>
              <a:gd name="connsiteY52" fmla="*/ 415127 h 586226"/>
              <a:gd name="connsiteX53" fmla="*/ 244092 w 699320"/>
              <a:gd name="connsiteY53" fmla="*/ 420736 h 586226"/>
              <a:gd name="connsiteX54" fmla="*/ 235677 w 699320"/>
              <a:gd name="connsiteY54" fmla="*/ 423541 h 586226"/>
              <a:gd name="connsiteX55" fmla="*/ 227263 w 699320"/>
              <a:gd name="connsiteY55" fmla="*/ 426346 h 586226"/>
              <a:gd name="connsiteX56" fmla="*/ 213238 w 699320"/>
              <a:gd name="connsiteY56" fmla="*/ 429151 h 586226"/>
              <a:gd name="connsiteX57" fmla="*/ 196409 w 699320"/>
              <a:gd name="connsiteY57" fmla="*/ 426346 h 586226"/>
              <a:gd name="connsiteX58" fmla="*/ 182384 w 699320"/>
              <a:gd name="connsiteY58" fmla="*/ 401102 h 586226"/>
              <a:gd name="connsiteX59" fmla="*/ 173969 w 699320"/>
              <a:gd name="connsiteY59" fmla="*/ 395492 h 586226"/>
              <a:gd name="connsiteX60" fmla="*/ 129091 w 699320"/>
              <a:gd name="connsiteY60" fmla="*/ 387078 h 586226"/>
              <a:gd name="connsiteX61" fmla="*/ 120676 w 699320"/>
              <a:gd name="connsiteY61" fmla="*/ 370248 h 586226"/>
              <a:gd name="connsiteX62" fmla="*/ 115066 w 699320"/>
              <a:gd name="connsiteY62" fmla="*/ 359028 h 586226"/>
              <a:gd name="connsiteX63" fmla="*/ 106652 w 699320"/>
              <a:gd name="connsiteY63" fmla="*/ 350614 h 586226"/>
              <a:gd name="connsiteX64" fmla="*/ 98237 w 699320"/>
              <a:gd name="connsiteY64" fmla="*/ 314150 h 586226"/>
              <a:gd name="connsiteX65" fmla="*/ 95432 w 699320"/>
              <a:gd name="connsiteY65" fmla="*/ 300125 h 586226"/>
              <a:gd name="connsiteX66" fmla="*/ 78603 w 699320"/>
              <a:gd name="connsiteY66" fmla="*/ 294516 h 586226"/>
              <a:gd name="connsiteX67" fmla="*/ 70188 w 699320"/>
              <a:gd name="connsiteY67" fmla="*/ 286101 h 586226"/>
              <a:gd name="connsiteX68" fmla="*/ 64578 w 699320"/>
              <a:gd name="connsiteY68" fmla="*/ 269271 h 586226"/>
              <a:gd name="connsiteX69" fmla="*/ 61773 w 699320"/>
              <a:gd name="connsiteY69" fmla="*/ 260857 h 586226"/>
              <a:gd name="connsiteX70" fmla="*/ 53358 w 699320"/>
              <a:gd name="connsiteY70" fmla="*/ 249637 h 586226"/>
              <a:gd name="connsiteX71" fmla="*/ 47749 w 699320"/>
              <a:gd name="connsiteY71" fmla="*/ 241222 h 586226"/>
              <a:gd name="connsiteX72" fmla="*/ 39334 w 699320"/>
              <a:gd name="connsiteY72" fmla="*/ 232808 h 586226"/>
              <a:gd name="connsiteX73" fmla="*/ 33724 w 699320"/>
              <a:gd name="connsiteY73" fmla="*/ 221588 h 586226"/>
              <a:gd name="connsiteX74" fmla="*/ 25309 w 699320"/>
              <a:gd name="connsiteY74" fmla="*/ 215978 h 586226"/>
              <a:gd name="connsiteX75" fmla="*/ 19700 w 699320"/>
              <a:gd name="connsiteY75" fmla="*/ 187929 h 586226"/>
              <a:gd name="connsiteX76" fmla="*/ 14090 w 699320"/>
              <a:gd name="connsiteY76" fmla="*/ 171100 h 586226"/>
              <a:gd name="connsiteX77" fmla="*/ 5675 w 699320"/>
              <a:gd name="connsiteY77" fmla="*/ 162685 h 586226"/>
              <a:gd name="connsiteX78" fmla="*/ 65 w 699320"/>
              <a:gd name="connsiteY78" fmla="*/ 145855 h 586226"/>
              <a:gd name="connsiteX79" fmla="*/ 8480 w 699320"/>
              <a:gd name="connsiteY79" fmla="*/ 81343 h 586226"/>
              <a:gd name="connsiteX80" fmla="*/ 11285 w 699320"/>
              <a:gd name="connsiteY80" fmla="*/ 61708 h 586226"/>
              <a:gd name="connsiteX81" fmla="*/ 22504 w 699320"/>
              <a:gd name="connsiteY81" fmla="*/ 30854 h 586226"/>
              <a:gd name="connsiteX82" fmla="*/ 22504 w 699320"/>
              <a:gd name="connsiteY82" fmla="*/ 0 h 58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99320" h="586226">
                <a:moveTo>
                  <a:pt x="577876" y="586226"/>
                </a:moveTo>
                <a:cubicBezTo>
                  <a:pt x="602886" y="571220"/>
                  <a:pt x="591760" y="582391"/>
                  <a:pt x="580681" y="575006"/>
                </a:cubicBezTo>
                <a:cubicBezTo>
                  <a:pt x="577876" y="573136"/>
                  <a:pt x="576941" y="569397"/>
                  <a:pt x="575071" y="566592"/>
                </a:cubicBezTo>
                <a:cubicBezTo>
                  <a:pt x="576006" y="563787"/>
                  <a:pt x="576029" y="560486"/>
                  <a:pt x="577876" y="558177"/>
                </a:cubicBezTo>
                <a:cubicBezTo>
                  <a:pt x="579982" y="555545"/>
                  <a:pt x="583701" y="554725"/>
                  <a:pt x="586291" y="552567"/>
                </a:cubicBezTo>
                <a:cubicBezTo>
                  <a:pt x="589338" y="550027"/>
                  <a:pt x="591901" y="546957"/>
                  <a:pt x="594706" y="544152"/>
                </a:cubicBezTo>
                <a:cubicBezTo>
                  <a:pt x="595641" y="536672"/>
                  <a:pt x="594935" y="528797"/>
                  <a:pt x="597511" y="521713"/>
                </a:cubicBezTo>
                <a:cubicBezTo>
                  <a:pt x="598867" y="517985"/>
                  <a:pt x="603386" y="516345"/>
                  <a:pt x="605925" y="513298"/>
                </a:cubicBezTo>
                <a:cubicBezTo>
                  <a:pt x="608083" y="510708"/>
                  <a:pt x="609665" y="507689"/>
                  <a:pt x="611535" y="504884"/>
                </a:cubicBezTo>
                <a:cubicBezTo>
                  <a:pt x="612470" y="502079"/>
                  <a:pt x="614667" y="499408"/>
                  <a:pt x="614340" y="496469"/>
                </a:cubicBezTo>
                <a:cubicBezTo>
                  <a:pt x="613687" y="490592"/>
                  <a:pt x="608730" y="479640"/>
                  <a:pt x="608730" y="479640"/>
                </a:cubicBezTo>
                <a:cubicBezTo>
                  <a:pt x="609665" y="471225"/>
                  <a:pt x="609481" y="462609"/>
                  <a:pt x="611535" y="454395"/>
                </a:cubicBezTo>
                <a:cubicBezTo>
                  <a:pt x="612353" y="451125"/>
                  <a:pt x="614065" y="447350"/>
                  <a:pt x="617145" y="445981"/>
                </a:cubicBezTo>
                <a:cubicBezTo>
                  <a:pt x="623186" y="443296"/>
                  <a:pt x="630234" y="444111"/>
                  <a:pt x="636779" y="443176"/>
                </a:cubicBezTo>
                <a:cubicBezTo>
                  <a:pt x="637857" y="436711"/>
                  <a:pt x="638936" y="424838"/>
                  <a:pt x="642389" y="417932"/>
                </a:cubicBezTo>
                <a:cubicBezTo>
                  <a:pt x="643897" y="414917"/>
                  <a:pt x="646129" y="412322"/>
                  <a:pt x="647999" y="409517"/>
                </a:cubicBezTo>
                <a:cubicBezTo>
                  <a:pt x="647064" y="396427"/>
                  <a:pt x="647475" y="383171"/>
                  <a:pt x="645194" y="370248"/>
                </a:cubicBezTo>
                <a:cubicBezTo>
                  <a:pt x="644608" y="366928"/>
                  <a:pt x="639956" y="365184"/>
                  <a:pt x="639584" y="361833"/>
                </a:cubicBezTo>
                <a:cubicBezTo>
                  <a:pt x="639571" y="361713"/>
                  <a:pt x="642309" y="340196"/>
                  <a:pt x="645194" y="336589"/>
                </a:cubicBezTo>
                <a:cubicBezTo>
                  <a:pt x="647300" y="333957"/>
                  <a:pt x="650804" y="332849"/>
                  <a:pt x="653609" y="330979"/>
                </a:cubicBezTo>
                <a:cubicBezTo>
                  <a:pt x="660017" y="311757"/>
                  <a:pt x="652455" y="335599"/>
                  <a:pt x="659219" y="308540"/>
                </a:cubicBezTo>
                <a:cubicBezTo>
                  <a:pt x="659936" y="305672"/>
                  <a:pt x="660176" y="302434"/>
                  <a:pt x="662023" y="300125"/>
                </a:cubicBezTo>
                <a:cubicBezTo>
                  <a:pt x="667380" y="293429"/>
                  <a:pt x="672080" y="295097"/>
                  <a:pt x="678853" y="291711"/>
                </a:cubicBezTo>
                <a:cubicBezTo>
                  <a:pt x="686664" y="287805"/>
                  <a:pt x="689478" y="283891"/>
                  <a:pt x="695682" y="277686"/>
                </a:cubicBezTo>
                <a:cubicBezTo>
                  <a:pt x="698019" y="261329"/>
                  <a:pt x="702545" y="240080"/>
                  <a:pt x="695682" y="224393"/>
                </a:cubicBezTo>
                <a:cubicBezTo>
                  <a:pt x="692980" y="218216"/>
                  <a:pt x="685249" y="215305"/>
                  <a:pt x="678853" y="213173"/>
                </a:cubicBezTo>
                <a:cubicBezTo>
                  <a:pt x="653109" y="204592"/>
                  <a:pt x="667907" y="208151"/>
                  <a:pt x="633974" y="204759"/>
                </a:cubicBezTo>
                <a:cubicBezTo>
                  <a:pt x="593585" y="196681"/>
                  <a:pt x="599438" y="196754"/>
                  <a:pt x="527388" y="204759"/>
                </a:cubicBezTo>
                <a:cubicBezTo>
                  <a:pt x="522218" y="205333"/>
                  <a:pt x="516390" y="218561"/>
                  <a:pt x="513363" y="221588"/>
                </a:cubicBezTo>
                <a:cubicBezTo>
                  <a:pt x="510979" y="223972"/>
                  <a:pt x="508029" y="225829"/>
                  <a:pt x="504949" y="227198"/>
                </a:cubicBezTo>
                <a:cubicBezTo>
                  <a:pt x="499545" y="229600"/>
                  <a:pt x="488119" y="232808"/>
                  <a:pt x="488119" y="232808"/>
                </a:cubicBezTo>
                <a:cubicBezTo>
                  <a:pt x="484044" y="245032"/>
                  <a:pt x="484306" y="249165"/>
                  <a:pt x="476900" y="258052"/>
                </a:cubicBezTo>
                <a:cubicBezTo>
                  <a:pt x="474361" y="261099"/>
                  <a:pt x="471290" y="263661"/>
                  <a:pt x="468485" y="266466"/>
                </a:cubicBezTo>
                <a:cubicBezTo>
                  <a:pt x="467550" y="269271"/>
                  <a:pt x="467002" y="272236"/>
                  <a:pt x="465680" y="274881"/>
                </a:cubicBezTo>
                <a:cubicBezTo>
                  <a:pt x="464172" y="277896"/>
                  <a:pt x="460888" y="280025"/>
                  <a:pt x="460070" y="283296"/>
                </a:cubicBezTo>
                <a:cubicBezTo>
                  <a:pt x="456959" y="295739"/>
                  <a:pt x="459935" y="306005"/>
                  <a:pt x="454460" y="316955"/>
                </a:cubicBezTo>
                <a:cubicBezTo>
                  <a:pt x="452952" y="319970"/>
                  <a:pt x="450720" y="322565"/>
                  <a:pt x="448850" y="325370"/>
                </a:cubicBezTo>
                <a:cubicBezTo>
                  <a:pt x="453830" y="340309"/>
                  <a:pt x="455733" y="342268"/>
                  <a:pt x="448850" y="364638"/>
                </a:cubicBezTo>
                <a:cubicBezTo>
                  <a:pt x="447309" y="369645"/>
                  <a:pt x="435447" y="371149"/>
                  <a:pt x="432021" y="373053"/>
                </a:cubicBezTo>
                <a:cubicBezTo>
                  <a:pt x="426127" y="376327"/>
                  <a:pt x="415192" y="384273"/>
                  <a:pt x="415192" y="384273"/>
                </a:cubicBezTo>
                <a:cubicBezTo>
                  <a:pt x="413322" y="387078"/>
                  <a:pt x="410648" y="389489"/>
                  <a:pt x="409582" y="392687"/>
                </a:cubicBezTo>
                <a:cubicBezTo>
                  <a:pt x="407783" y="398083"/>
                  <a:pt x="410189" y="404967"/>
                  <a:pt x="406777" y="409517"/>
                </a:cubicBezTo>
                <a:cubicBezTo>
                  <a:pt x="403756" y="413545"/>
                  <a:pt x="397467" y="413359"/>
                  <a:pt x="392752" y="415127"/>
                </a:cubicBezTo>
                <a:cubicBezTo>
                  <a:pt x="389984" y="416165"/>
                  <a:pt x="386982" y="416610"/>
                  <a:pt x="384338" y="417932"/>
                </a:cubicBezTo>
                <a:cubicBezTo>
                  <a:pt x="379462" y="420370"/>
                  <a:pt x="375375" y="424321"/>
                  <a:pt x="370313" y="426346"/>
                </a:cubicBezTo>
                <a:cubicBezTo>
                  <a:pt x="365886" y="428116"/>
                  <a:pt x="360963" y="428216"/>
                  <a:pt x="356288" y="429151"/>
                </a:cubicBezTo>
                <a:cubicBezTo>
                  <a:pt x="353483" y="428216"/>
                  <a:pt x="350334" y="427986"/>
                  <a:pt x="347874" y="426346"/>
                </a:cubicBezTo>
                <a:cubicBezTo>
                  <a:pt x="313058" y="403136"/>
                  <a:pt x="363171" y="430681"/>
                  <a:pt x="331044" y="412322"/>
                </a:cubicBezTo>
                <a:cubicBezTo>
                  <a:pt x="319635" y="405802"/>
                  <a:pt x="320877" y="406975"/>
                  <a:pt x="308605" y="403907"/>
                </a:cubicBezTo>
                <a:cubicBezTo>
                  <a:pt x="304352" y="401071"/>
                  <a:pt x="297581" y="395492"/>
                  <a:pt x="291776" y="395492"/>
                </a:cubicBezTo>
                <a:cubicBezTo>
                  <a:pt x="286089" y="395492"/>
                  <a:pt x="280556" y="397362"/>
                  <a:pt x="274946" y="398297"/>
                </a:cubicBezTo>
                <a:cubicBezTo>
                  <a:pt x="272141" y="400167"/>
                  <a:pt x="268689" y="401317"/>
                  <a:pt x="266531" y="403907"/>
                </a:cubicBezTo>
                <a:cubicBezTo>
                  <a:pt x="263854" y="407119"/>
                  <a:pt x="264267" y="412618"/>
                  <a:pt x="260922" y="415127"/>
                </a:cubicBezTo>
                <a:cubicBezTo>
                  <a:pt x="256191" y="418675"/>
                  <a:pt x="249702" y="418866"/>
                  <a:pt x="244092" y="420736"/>
                </a:cubicBezTo>
                <a:lnTo>
                  <a:pt x="235677" y="423541"/>
                </a:lnTo>
                <a:cubicBezTo>
                  <a:pt x="232872" y="424476"/>
                  <a:pt x="230162" y="425766"/>
                  <a:pt x="227263" y="426346"/>
                </a:cubicBezTo>
                <a:lnTo>
                  <a:pt x="213238" y="429151"/>
                </a:lnTo>
                <a:cubicBezTo>
                  <a:pt x="207628" y="428216"/>
                  <a:pt x="201068" y="429607"/>
                  <a:pt x="196409" y="426346"/>
                </a:cubicBezTo>
                <a:cubicBezTo>
                  <a:pt x="166433" y="405363"/>
                  <a:pt x="194827" y="416656"/>
                  <a:pt x="182384" y="401102"/>
                </a:cubicBezTo>
                <a:cubicBezTo>
                  <a:pt x="180278" y="398470"/>
                  <a:pt x="176896" y="397165"/>
                  <a:pt x="173969" y="395492"/>
                </a:cubicBezTo>
                <a:cubicBezTo>
                  <a:pt x="155795" y="385106"/>
                  <a:pt x="158531" y="389531"/>
                  <a:pt x="129091" y="387078"/>
                </a:cubicBezTo>
                <a:cubicBezTo>
                  <a:pt x="123948" y="371650"/>
                  <a:pt x="129376" y="385473"/>
                  <a:pt x="120676" y="370248"/>
                </a:cubicBezTo>
                <a:cubicBezTo>
                  <a:pt x="118601" y="366617"/>
                  <a:pt x="117496" y="362431"/>
                  <a:pt x="115066" y="359028"/>
                </a:cubicBezTo>
                <a:cubicBezTo>
                  <a:pt x="112761" y="355800"/>
                  <a:pt x="109457" y="353419"/>
                  <a:pt x="106652" y="350614"/>
                </a:cubicBezTo>
                <a:cubicBezTo>
                  <a:pt x="97866" y="324255"/>
                  <a:pt x="103092" y="343279"/>
                  <a:pt x="98237" y="314150"/>
                </a:cubicBezTo>
                <a:cubicBezTo>
                  <a:pt x="97453" y="309447"/>
                  <a:pt x="98803" y="303496"/>
                  <a:pt x="95432" y="300125"/>
                </a:cubicBezTo>
                <a:cubicBezTo>
                  <a:pt x="91251" y="295944"/>
                  <a:pt x="78603" y="294516"/>
                  <a:pt x="78603" y="294516"/>
                </a:cubicBezTo>
                <a:cubicBezTo>
                  <a:pt x="75798" y="291711"/>
                  <a:pt x="72114" y="289569"/>
                  <a:pt x="70188" y="286101"/>
                </a:cubicBezTo>
                <a:cubicBezTo>
                  <a:pt x="67316" y="280932"/>
                  <a:pt x="66448" y="274881"/>
                  <a:pt x="64578" y="269271"/>
                </a:cubicBezTo>
                <a:cubicBezTo>
                  <a:pt x="63643" y="266466"/>
                  <a:pt x="63547" y="263222"/>
                  <a:pt x="61773" y="260857"/>
                </a:cubicBezTo>
                <a:cubicBezTo>
                  <a:pt x="58968" y="257117"/>
                  <a:pt x="56075" y="253441"/>
                  <a:pt x="53358" y="249637"/>
                </a:cubicBezTo>
                <a:cubicBezTo>
                  <a:pt x="51399" y="246894"/>
                  <a:pt x="49907" y="243812"/>
                  <a:pt x="47749" y="241222"/>
                </a:cubicBezTo>
                <a:cubicBezTo>
                  <a:pt x="45210" y="238175"/>
                  <a:pt x="42139" y="235613"/>
                  <a:pt x="39334" y="232808"/>
                </a:cubicBezTo>
                <a:cubicBezTo>
                  <a:pt x="37464" y="229068"/>
                  <a:pt x="36401" y="224800"/>
                  <a:pt x="33724" y="221588"/>
                </a:cubicBezTo>
                <a:cubicBezTo>
                  <a:pt x="31566" y="218998"/>
                  <a:pt x="26606" y="219090"/>
                  <a:pt x="25309" y="215978"/>
                </a:cubicBezTo>
                <a:cubicBezTo>
                  <a:pt x="21642" y="207177"/>
                  <a:pt x="22715" y="196974"/>
                  <a:pt x="19700" y="187929"/>
                </a:cubicBezTo>
                <a:cubicBezTo>
                  <a:pt x="17830" y="182319"/>
                  <a:pt x="18271" y="175281"/>
                  <a:pt x="14090" y="171100"/>
                </a:cubicBezTo>
                <a:lnTo>
                  <a:pt x="5675" y="162685"/>
                </a:lnTo>
                <a:cubicBezTo>
                  <a:pt x="3805" y="157075"/>
                  <a:pt x="-588" y="151732"/>
                  <a:pt x="65" y="145855"/>
                </a:cubicBezTo>
                <a:cubicBezTo>
                  <a:pt x="4330" y="107467"/>
                  <a:pt x="1672" y="128996"/>
                  <a:pt x="8480" y="81343"/>
                </a:cubicBezTo>
                <a:cubicBezTo>
                  <a:pt x="9415" y="74798"/>
                  <a:pt x="8829" y="67847"/>
                  <a:pt x="11285" y="61708"/>
                </a:cubicBezTo>
                <a:cubicBezTo>
                  <a:pt x="12960" y="57520"/>
                  <a:pt x="22504" y="34460"/>
                  <a:pt x="22504" y="30854"/>
                </a:cubicBezTo>
                <a:lnTo>
                  <a:pt x="22504" y="0"/>
                </a:ln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DC62B65F-8347-4F53-8C11-53BDDF2DF07A}"/>
              </a:ext>
            </a:extLst>
          </p:cNvPr>
          <p:cNvSpPr/>
          <p:nvPr/>
        </p:nvSpPr>
        <p:spPr>
          <a:xfrm>
            <a:off x="4212972" y="950864"/>
            <a:ext cx="70122" cy="33659"/>
          </a:xfrm>
          <a:custGeom>
            <a:avLst/>
            <a:gdLst>
              <a:gd name="connsiteX0" fmla="*/ 0 w 70122"/>
              <a:gd name="connsiteY0" fmla="*/ 33659 h 33659"/>
              <a:gd name="connsiteX1" fmla="*/ 16829 w 70122"/>
              <a:gd name="connsiteY1" fmla="*/ 30854 h 33659"/>
              <a:gd name="connsiteX2" fmla="*/ 25244 w 70122"/>
              <a:gd name="connsiteY2" fmla="*/ 14024 h 33659"/>
              <a:gd name="connsiteX3" fmla="*/ 50488 w 70122"/>
              <a:gd name="connsiteY3" fmla="*/ 0 h 33659"/>
              <a:gd name="connsiteX4" fmla="*/ 58903 w 70122"/>
              <a:gd name="connsiteY4" fmla="*/ 2805 h 33659"/>
              <a:gd name="connsiteX5" fmla="*/ 61708 w 70122"/>
              <a:gd name="connsiteY5" fmla="*/ 14024 h 33659"/>
              <a:gd name="connsiteX6" fmla="*/ 64513 w 70122"/>
              <a:gd name="connsiteY6" fmla="*/ 22439 h 33659"/>
              <a:gd name="connsiteX7" fmla="*/ 70122 w 70122"/>
              <a:gd name="connsiteY7" fmla="*/ 25244 h 3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22" h="33659">
                <a:moveTo>
                  <a:pt x="0" y="33659"/>
                </a:moveTo>
                <a:cubicBezTo>
                  <a:pt x="5610" y="32724"/>
                  <a:pt x="11742" y="33397"/>
                  <a:pt x="16829" y="30854"/>
                </a:cubicBezTo>
                <a:cubicBezTo>
                  <a:pt x="27234" y="25651"/>
                  <a:pt x="18606" y="20662"/>
                  <a:pt x="25244" y="14024"/>
                </a:cubicBezTo>
                <a:cubicBezTo>
                  <a:pt x="34888" y="4380"/>
                  <a:pt x="39907" y="3527"/>
                  <a:pt x="50488" y="0"/>
                </a:cubicBezTo>
                <a:cubicBezTo>
                  <a:pt x="53293" y="935"/>
                  <a:pt x="57056" y="496"/>
                  <a:pt x="58903" y="2805"/>
                </a:cubicBezTo>
                <a:cubicBezTo>
                  <a:pt x="61311" y="5815"/>
                  <a:pt x="60649" y="10318"/>
                  <a:pt x="61708" y="14024"/>
                </a:cubicBezTo>
                <a:cubicBezTo>
                  <a:pt x="62520" y="16867"/>
                  <a:pt x="62739" y="20074"/>
                  <a:pt x="64513" y="22439"/>
                </a:cubicBezTo>
                <a:cubicBezTo>
                  <a:pt x="65767" y="24111"/>
                  <a:pt x="68252" y="24309"/>
                  <a:pt x="70122" y="25244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xmlns="" id="{4BB45BF5-3106-4A49-B323-9DAFEA464B40}"/>
              </a:ext>
            </a:extLst>
          </p:cNvPr>
          <p:cNvSpPr/>
          <p:nvPr/>
        </p:nvSpPr>
        <p:spPr>
          <a:xfrm>
            <a:off x="4494607" y="625032"/>
            <a:ext cx="658009" cy="241685"/>
          </a:xfrm>
          <a:custGeom>
            <a:avLst/>
            <a:gdLst>
              <a:gd name="connsiteX0" fmla="*/ 1660 w 658009"/>
              <a:gd name="connsiteY0" fmla="*/ 104244 h 241685"/>
              <a:gd name="connsiteX1" fmla="*/ 24100 w 658009"/>
              <a:gd name="connsiteY1" fmla="*/ 98634 h 241685"/>
              <a:gd name="connsiteX2" fmla="*/ 43734 w 658009"/>
              <a:gd name="connsiteY2" fmla="*/ 93024 h 241685"/>
              <a:gd name="connsiteX3" fmla="*/ 46539 w 658009"/>
              <a:gd name="connsiteY3" fmla="*/ 79000 h 241685"/>
              <a:gd name="connsiteX4" fmla="*/ 80198 w 658009"/>
              <a:gd name="connsiteY4" fmla="*/ 76195 h 241685"/>
              <a:gd name="connsiteX5" fmla="*/ 88613 w 658009"/>
              <a:gd name="connsiteY5" fmla="*/ 70585 h 241685"/>
              <a:gd name="connsiteX6" fmla="*/ 97027 w 658009"/>
              <a:gd name="connsiteY6" fmla="*/ 67780 h 241685"/>
              <a:gd name="connsiteX7" fmla="*/ 105442 w 658009"/>
              <a:gd name="connsiteY7" fmla="*/ 62170 h 241685"/>
              <a:gd name="connsiteX8" fmla="*/ 133491 w 658009"/>
              <a:gd name="connsiteY8" fmla="*/ 59366 h 241685"/>
              <a:gd name="connsiteX9" fmla="*/ 141906 w 658009"/>
              <a:gd name="connsiteY9" fmla="*/ 56561 h 241685"/>
              <a:gd name="connsiteX10" fmla="*/ 150321 w 658009"/>
              <a:gd name="connsiteY10" fmla="*/ 62170 h 241685"/>
              <a:gd name="connsiteX11" fmla="*/ 158735 w 658009"/>
              <a:gd name="connsiteY11" fmla="*/ 79000 h 241685"/>
              <a:gd name="connsiteX12" fmla="*/ 172760 w 658009"/>
              <a:gd name="connsiteY12" fmla="*/ 81805 h 241685"/>
              <a:gd name="connsiteX13" fmla="*/ 183980 w 658009"/>
              <a:gd name="connsiteY13" fmla="*/ 87415 h 241685"/>
              <a:gd name="connsiteX14" fmla="*/ 240078 w 658009"/>
              <a:gd name="connsiteY14" fmla="*/ 93024 h 241685"/>
              <a:gd name="connsiteX15" fmla="*/ 259712 w 658009"/>
              <a:gd name="connsiteY15" fmla="*/ 95829 h 241685"/>
              <a:gd name="connsiteX16" fmla="*/ 273737 w 658009"/>
              <a:gd name="connsiteY16" fmla="*/ 112659 h 241685"/>
              <a:gd name="connsiteX17" fmla="*/ 293371 w 658009"/>
              <a:gd name="connsiteY17" fmla="*/ 121074 h 241685"/>
              <a:gd name="connsiteX18" fmla="*/ 301786 w 658009"/>
              <a:gd name="connsiteY18" fmla="*/ 126683 h 241685"/>
              <a:gd name="connsiteX19" fmla="*/ 313005 w 658009"/>
              <a:gd name="connsiteY19" fmla="*/ 129488 h 241685"/>
              <a:gd name="connsiteX20" fmla="*/ 366299 w 658009"/>
              <a:gd name="connsiteY20" fmla="*/ 132293 h 241685"/>
              <a:gd name="connsiteX21" fmla="*/ 377518 w 658009"/>
              <a:gd name="connsiteY21" fmla="*/ 149123 h 241685"/>
              <a:gd name="connsiteX22" fmla="*/ 380323 w 658009"/>
              <a:gd name="connsiteY22" fmla="*/ 163147 h 241685"/>
              <a:gd name="connsiteX23" fmla="*/ 399957 w 658009"/>
              <a:gd name="connsiteY23" fmla="*/ 171562 h 241685"/>
              <a:gd name="connsiteX24" fmla="*/ 408372 w 658009"/>
              <a:gd name="connsiteY24" fmla="*/ 177172 h 241685"/>
              <a:gd name="connsiteX25" fmla="*/ 416787 w 658009"/>
              <a:gd name="connsiteY25" fmla="*/ 179977 h 241685"/>
              <a:gd name="connsiteX26" fmla="*/ 425202 w 658009"/>
              <a:gd name="connsiteY26" fmla="*/ 188391 h 241685"/>
              <a:gd name="connsiteX27" fmla="*/ 456056 w 658009"/>
              <a:gd name="connsiteY27" fmla="*/ 188391 h 241685"/>
              <a:gd name="connsiteX28" fmla="*/ 458860 w 658009"/>
              <a:gd name="connsiteY28" fmla="*/ 199611 h 241685"/>
              <a:gd name="connsiteX29" fmla="*/ 461665 w 658009"/>
              <a:gd name="connsiteY29" fmla="*/ 208026 h 241685"/>
              <a:gd name="connsiteX30" fmla="*/ 442031 w 658009"/>
              <a:gd name="connsiteY30" fmla="*/ 219245 h 241685"/>
              <a:gd name="connsiteX31" fmla="*/ 430811 w 658009"/>
              <a:gd name="connsiteY31" fmla="*/ 236075 h 241685"/>
              <a:gd name="connsiteX32" fmla="*/ 464470 w 658009"/>
              <a:gd name="connsiteY32" fmla="*/ 233270 h 241685"/>
              <a:gd name="connsiteX33" fmla="*/ 486910 w 658009"/>
              <a:gd name="connsiteY33" fmla="*/ 236075 h 241685"/>
              <a:gd name="connsiteX34" fmla="*/ 500934 w 658009"/>
              <a:gd name="connsiteY34" fmla="*/ 238880 h 241685"/>
              <a:gd name="connsiteX35" fmla="*/ 517764 w 658009"/>
              <a:gd name="connsiteY35" fmla="*/ 241685 h 241685"/>
              <a:gd name="connsiteX36" fmla="*/ 599106 w 658009"/>
              <a:gd name="connsiteY36" fmla="*/ 238880 h 241685"/>
              <a:gd name="connsiteX37" fmla="*/ 601911 w 658009"/>
              <a:gd name="connsiteY37" fmla="*/ 230465 h 241685"/>
              <a:gd name="connsiteX38" fmla="*/ 643984 w 658009"/>
              <a:gd name="connsiteY38" fmla="*/ 222050 h 241685"/>
              <a:gd name="connsiteX39" fmla="*/ 649594 w 658009"/>
              <a:gd name="connsiteY39" fmla="*/ 210831 h 241685"/>
              <a:gd name="connsiteX40" fmla="*/ 658009 w 658009"/>
              <a:gd name="connsiteY40" fmla="*/ 208026 h 241685"/>
              <a:gd name="connsiteX41" fmla="*/ 649594 w 658009"/>
              <a:gd name="connsiteY41" fmla="*/ 205221 h 241685"/>
              <a:gd name="connsiteX42" fmla="*/ 632765 w 658009"/>
              <a:gd name="connsiteY42" fmla="*/ 202416 h 241685"/>
              <a:gd name="connsiteX43" fmla="*/ 618740 w 658009"/>
              <a:gd name="connsiteY43" fmla="*/ 188391 h 241685"/>
              <a:gd name="connsiteX44" fmla="*/ 601911 w 658009"/>
              <a:gd name="connsiteY44" fmla="*/ 179977 h 241685"/>
              <a:gd name="connsiteX45" fmla="*/ 593496 w 658009"/>
              <a:gd name="connsiteY45" fmla="*/ 174367 h 241685"/>
              <a:gd name="connsiteX46" fmla="*/ 559837 w 658009"/>
              <a:gd name="connsiteY46" fmla="*/ 168757 h 241685"/>
              <a:gd name="connsiteX47" fmla="*/ 557032 w 658009"/>
              <a:gd name="connsiteY47" fmla="*/ 146318 h 241685"/>
              <a:gd name="connsiteX48" fmla="*/ 548618 w 658009"/>
              <a:gd name="connsiteY48" fmla="*/ 140708 h 241685"/>
              <a:gd name="connsiteX49" fmla="*/ 506544 w 658009"/>
              <a:gd name="connsiteY49" fmla="*/ 137903 h 241685"/>
              <a:gd name="connsiteX50" fmla="*/ 489714 w 658009"/>
              <a:gd name="connsiteY50" fmla="*/ 132293 h 241685"/>
              <a:gd name="connsiteX51" fmla="*/ 470080 w 658009"/>
              <a:gd name="connsiteY51" fmla="*/ 115464 h 241685"/>
              <a:gd name="connsiteX52" fmla="*/ 458860 w 658009"/>
              <a:gd name="connsiteY52" fmla="*/ 98634 h 241685"/>
              <a:gd name="connsiteX53" fmla="*/ 453251 w 658009"/>
              <a:gd name="connsiteY53" fmla="*/ 90220 h 241685"/>
              <a:gd name="connsiteX54" fmla="*/ 425202 w 658009"/>
              <a:gd name="connsiteY54" fmla="*/ 79000 h 241685"/>
              <a:gd name="connsiteX55" fmla="*/ 416787 w 658009"/>
              <a:gd name="connsiteY55" fmla="*/ 73390 h 241685"/>
              <a:gd name="connsiteX56" fmla="*/ 397153 w 658009"/>
              <a:gd name="connsiteY56" fmla="*/ 70585 h 241685"/>
              <a:gd name="connsiteX57" fmla="*/ 394348 w 658009"/>
              <a:gd name="connsiteY57" fmla="*/ 62170 h 241685"/>
              <a:gd name="connsiteX58" fmla="*/ 388738 w 658009"/>
              <a:gd name="connsiteY58" fmla="*/ 53756 h 241685"/>
              <a:gd name="connsiteX59" fmla="*/ 371908 w 658009"/>
              <a:gd name="connsiteY59" fmla="*/ 48146 h 241685"/>
              <a:gd name="connsiteX60" fmla="*/ 355079 w 658009"/>
              <a:gd name="connsiteY60" fmla="*/ 50951 h 241685"/>
              <a:gd name="connsiteX61" fmla="*/ 341054 w 658009"/>
              <a:gd name="connsiteY61" fmla="*/ 53756 h 241685"/>
              <a:gd name="connsiteX62" fmla="*/ 318615 w 658009"/>
              <a:gd name="connsiteY62" fmla="*/ 50951 h 241685"/>
              <a:gd name="connsiteX63" fmla="*/ 310200 w 658009"/>
              <a:gd name="connsiteY63" fmla="*/ 45341 h 241685"/>
              <a:gd name="connsiteX64" fmla="*/ 307395 w 658009"/>
              <a:gd name="connsiteY64" fmla="*/ 36926 h 241685"/>
              <a:gd name="connsiteX65" fmla="*/ 293371 w 658009"/>
              <a:gd name="connsiteY65" fmla="*/ 22902 h 241685"/>
              <a:gd name="connsiteX66" fmla="*/ 287761 w 658009"/>
              <a:gd name="connsiteY66" fmla="*/ 14487 h 241685"/>
              <a:gd name="connsiteX67" fmla="*/ 259712 w 658009"/>
              <a:gd name="connsiteY67" fmla="*/ 462 h 241685"/>
              <a:gd name="connsiteX68" fmla="*/ 108247 w 658009"/>
              <a:gd name="connsiteY68" fmla="*/ 6072 h 241685"/>
              <a:gd name="connsiteX69" fmla="*/ 99832 w 658009"/>
              <a:gd name="connsiteY69" fmla="*/ 8877 h 241685"/>
              <a:gd name="connsiteX70" fmla="*/ 97027 w 658009"/>
              <a:gd name="connsiteY70" fmla="*/ 17292 h 241685"/>
              <a:gd name="connsiteX71" fmla="*/ 88613 w 658009"/>
              <a:gd name="connsiteY71" fmla="*/ 20097 h 241685"/>
              <a:gd name="connsiteX72" fmla="*/ 68978 w 658009"/>
              <a:gd name="connsiteY72" fmla="*/ 22902 h 241685"/>
              <a:gd name="connsiteX73" fmla="*/ 52149 w 658009"/>
              <a:gd name="connsiteY73" fmla="*/ 36926 h 241685"/>
              <a:gd name="connsiteX74" fmla="*/ 40929 w 658009"/>
              <a:gd name="connsiteY74" fmla="*/ 39731 h 241685"/>
              <a:gd name="connsiteX75" fmla="*/ 21295 w 658009"/>
              <a:gd name="connsiteY75" fmla="*/ 50951 h 241685"/>
              <a:gd name="connsiteX76" fmla="*/ 12880 w 658009"/>
              <a:gd name="connsiteY76" fmla="*/ 53756 h 241685"/>
              <a:gd name="connsiteX77" fmla="*/ 7270 w 658009"/>
              <a:gd name="connsiteY77" fmla="*/ 62170 h 241685"/>
              <a:gd name="connsiteX78" fmla="*/ 4465 w 658009"/>
              <a:gd name="connsiteY78" fmla="*/ 76195 h 241685"/>
              <a:gd name="connsiteX79" fmla="*/ 1660 w 658009"/>
              <a:gd name="connsiteY79" fmla="*/ 104244 h 24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58009" h="241685">
                <a:moveTo>
                  <a:pt x="1660" y="104244"/>
                </a:moveTo>
                <a:cubicBezTo>
                  <a:pt x="4933" y="107984"/>
                  <a:pt x="3978" y="104384"/>
                  <a:pt x="24100" y="98634"/>
                </a:cubicBezTo>
                <a:cubicBezTo>
                  <a:pt x="48754" y="91590"/>
                  <a:pt x="23557" y="99750"/>
                  <a:pt x="43734" y="93024"/>
                </a:cubicBezTo>
                <a:cubicBezTo>
                  <a:pt x="44669" y="88349"/>
                  <a:pt x="42211" y="80998"/>
                  <a:pt x="46539" y="79000"/>
                </a:cubicBezTo>
                <a:cubicBezTo>
                  <a:pt x="56761" y="74282"/>
                  <a:pt x="69158" y="78403"/>
                  <a:pt x="80198" y="76195"/>
                </a:cubicBezTo>
                <a:cubicBezTo>
                  <a:pt x="83504" y="75534"/>
                  <a:pt x="85598" y="72093"/>
                  <a:pt x="88613" y="70585"/>
                </a:cubicBezTo>
                <a:cubicBezTo>
                  <a:pt x="91257" y="69263"/>
                  <a:pt x="94383" y="69102"/>
                  <a:pt x="97027" y="67780"/>
                </a:cubicBezTo>
                <a:cubicBezTo>
                  <a:pt x="100042" y="66272"/>
                  <a:pt x="102157" y="62928"/>
                  <a:pt x="105442" y="62170"/>
                </a:cubicBezTo>
                <a:cubicBezTo>
                  <a:pt x="114598" y="60057"/>
                  <a:pt x="124141" y="60301"/>
                  <a:pt x="133491" y="59366"/>
                </a:cubicBezTo>
                <a:cubicBezTo>
                  <a:pt x="136296" y="58431"/>
                  <a:pt x="138989" y="56075"/>
                  <a:pt x="141906" y="56561"/>
                </a:cubicBezTo>
                <a:cubicBezTo>
                  <a:pt x="145231" y="57115"/>
                  <a:pt x="148215" y="59538"/>
                  <a:pt x="150321" y="62170"/>
                </a:cubicBezTo>
                <a:cubicBezTo>
                  <a:pt x="155473" y="68610"/>
                  <a:pt x="150025" y="74023"/>
                  <a:pt x="158735" y="79000"/>
                </a:cubicBezTo>
                <a:cubicBezTo>
                  <a:pt x="162874" y="81365"/>
                  <a:pt x="168085" y="80870"/>
                  <a:pt x="172760" y="81805"/>
                </a:cubicBezTo>
                <a:cubicBezTo>
                  <a:pt x="176500" y="83675"/>
                  <a:pt x="179855" y="86728"/>
                  <a:pt x="183980" y="87415"/>
                </a:cubicBezTo>
                <a:cubicBezTo>
                  <a:pt x="202517" y="90504"/>
                  <a:pt x="221474" y="90366"/>
                  <a:pt x="240078" y="93024"/>
                </a:cubicBezTo>
                <a:lnTo>
                  <a:pt x="259712" y="95829"/>
                </a:lnTo>
                <a:cubicBezTo>
                  <a:pt x="288817" y="115233"/>
                  <a:pt x="245272" y="84192"/>
                  <a:pt x="273737" y="112659"/>
                </a:cubicBezTo>
                <a:cubicBezTo>
                  <a:pt x="279573" y="118495"/>
                  <a:pt x="286666" y="117722"/>
                  <a:pt x="293371" y="121074"/>
                </a:cubicBezTo>
                <a:cubicBezTo>
                  <a:pt x="296386" y="122581"/>
                  <a:pt x="298688" y="125355"/>
                  <a:pt x="301786" y="126683"/>
                </a:cubicBezTo>
                <a:cubicBezTo>
                  <a:pt x="305329" y="128201"/>
                  <a:pt x="309165" y="129154"/>
                  <a:pt x="313005" y="129488"/>
                </a:cubicBezTo>
                <a:cubicBezTo>
                  <a:pt x="330727" y="131029"/>
                  <a:pt x="348534" y="131358"/>
                  <a:pt x="366299" y="132293"/>
                </a:cubicBezTo>
                <a:cubicBezTo>
                  <a:pt x="370039" y="137903"/>
                  <a:pt x="376196" y="142512"/>
                  <a:pt x="377518" y="149123"/>
                </a:cubicBezTo>
                <a:cubicBezTo>
                  <a:pt x="378453" y="153798"/>
                  <a:pt x="377958" y="159008"/>
                  <a:pt x="380323" y="163147"/>
                </a:cubicBezTo>
                <a:cubicBezTo>
                  <a:pt x="383552" y="168797"/>
                  <a:pt x="395065" y="170339"/>
                  <a:pt x="399957" y="171562"/>
                </a:cubicBezTo>
                <a:cubicBezTo>
                  <a:pt x="402762" y="173432"/>
                  <a:pt x="405357" y="175664"/>
                  <a:pt x="408372" y="177172"/>
                </a:cubicBezTo>
                <a:cubicBezTo>
                  <a:pt x="411017" y="178494"/>
                  <a:pt x="414327" y="178337"/>
                  <a:pt x="416787" y="179977"/>
                </a:cubicBezTo>
                <a:cubicBezTo>
                  <a:pt x="420088" y="182177"/>
                  <a:pt x="422397" y="185586"/>
                  <a:pt x="425202" y="188391"/>
                </a:cubicBezTo>
                <a:cubicBezTo>
                  <a:pt x="435947" y="184809"/>
                  <a:pt x="442973" y="181122"/>
                  <a:pt x="456056" y="188391"/>
                </a:cubicBezTo>
                <a:cubicBezTo>
                  <a:pt x="459426" y="190263"/>
                  <a:pt x="457801" y="195904"/>
                  <a:pt x="458860" y="199611"/>
                </a:cubicBezTo>
                <a:cubicBezTo>
                  <a:pt x="459672" y="202454"/>
                  <a:pt x="460730" y="205221"/>
                  <a:pt x="461665" y="208026"/>
                </a:cubicBezTo>
                <a:cubicBezTo>
                  <a:pt x="435415" y="212401"/>
                  <a:pt x="450016" y="204872"/>
                  <a:pt x="442031" y="219245"/>
                </a:cubicBezTo>
                <a:cubicBezTo>
                  <a:pt x="438757" y="225139"/>
                  <a:pt x="424092" y="236635"/>
                  <a:pt x="430811" y="236075"/>
                </a:cubicBezTo>
                <a:lnTo>
                  <a:pt x="464470" y="233270"/>
                </a:lnTo>
                <a:cubicBezTo>
                  <a:pt x="471950" y="234205"/>
                  <a:pt x="479459" y="234929"/>
                  <a:pt x="486910" y="236075"/>
                </a:cubicBezTo>
                <a:cubicBezTo>
                  <a:pt x="491622" y="236800"/>
                  <a:pt x="496244" y="238027"/>
                  <a:pt x="500934" y="238880"/>
                </a:cubicBezTo>
                <a:cubicBezTo>
                  <a:pt x="506530" y="239897"/>
                  <a:pt x="512154" y="240750"/>
                  <a:pt x="517764" y="241685"/>
                </a:cubicBezTo>
                <a:cubicBezTo>
                  <a:pt x="544878" y="240750"/>
                  <a:pt x="572214" y="242466"/>
                  <a:pt x="599106" y="238880"/>
                </a:cubicBezTo>
                <a:cubicBezTo>
                  <a:pt x="602037" y="238489"/>
                  <a:pt x="599505" y="232184"/>
                  <a:pt x="601911" y="230465"/>
                </a:cubicBezTo>
                <a:cubicBezTo>
                  <a:pt x="611070" y="223922"/>
                  <a:pt x="635344" y="223010"/>
                  <a:pt x="643984" y="222050"/>
                </a:cubicBezTo>
                <a:cubicBezTo>
                  <a:pt x="645854" y="218310"/>
                  <a:pt x="646637" y="213787"/>
                  <a:pt x="649594" y="210831"/>
                </a:cubicBezTo>
                <a:cubicBezTo>
                  <a:pt x="651685" y="208740"/>
                  <a:pt x="658009" y="210983"/>
                  <a:pt x="658009" y="208026"/>
                </a:cubicBezTo>
                <a:cubicBezTo>
                  <a:pt x="658009" y="205069"/>
                  <a:pt x="652480" y="205862"/>
                  <a:pt x="649594" y="205221"/>
                </a:cubicBezTo>
                <a:cubicBezTo>
                  <a:pt x="644042" y="203987"/>
                  <a:pt x="638375" y="203351"/>
                  <a:pt x="632765" y="202416"/>
                </a:cubicBezTo>
                <a:cubicBezTo>
                  <a:pt x="610329" y="187459"/>
                  <a:pt x="637436" y="207088"/>
                  <a:pt x="618740" y="188391"/>
                </a:cubicBezTo>
                <a:cubicBezTo>
                  <a:pt x="613301" y="182952"/>
                  <a:pt x="608757" y="182258"/>
                  <a:pt x="601911" y="179977"/>
                </a:cubicBezTo>
                <a:cubicBezTo>
                  <a:pt x="599106" y="178107"/>
                  <a:pt x="596753" y="175236"/>
                  <a:pt x="593496" y="174367"/>
                </a:cubicBezTo>
                <a:cubicBezTo>
                  <a:pt x="582506" y="171436"/>
                  <a:pt x="559837" y="168757"/>
                  <a:pt x="559837" y="168757"/>
                </a:cubicBezTo>
                <a:cubicBezTo>
                  <a:pt x="558902" y="161277"/>
                  <a:pt x="559831" y="153317"/>
                  <a:pt x="557032" y="146318"/>
                </a:cubicBezTo>
                <a:cubicBezTo>
                  <a:pt x="555780" y="143188"/>
                  <a:pt x="551943" y="141262"/>
                  <a:pt x="548618" y="140708"/>
                </a:cubicBezTo>
                <a:cubicBezTo>
                  <a:pt x="534753" y="138397"/>
                  <a:pt x="520569" y="138838"/>
                  <a:pt x="506544" y="137903"/>
                </a:cubicBezTo>
                <a:cubicBezTo>
                  <a:pt x="500934" y="136033"/>
                  <a:pt x="494445" y="135841"/>
                  <a:pt x="489714" y="132293"/>
                </a:cubicBezTo>
                <a:cubicBezTo>
                  <a:pt x="475322" y="121498"/>
                  <a:pt x="481801" y="127183"/>
                  <a:pt x="470080" y="115464"/>
                </a:cubicBezTo>
                <a:cubicBezTo>
                  <a:pt x="465150" y="100675"/>
                  <a:pt x="470533" y="112642"/>
                  <a:pt x="458860" y="98634"/>
                </a:cubicBezTo>
                <a:cubicBezTo>
                  <a:pt x="456702" y="96045"/>
                  <a:pt x="455634" y="92603"/>
                  <a:pt x="453251" y="90220"/>
                </a:cubicBezTo>
                <a:cubicBezTo>
                  <a:pt x="446047" y="83016"/>
                  <a:pt x="434553" y="81338"/>
                  <a:pt x="425202" y="79000"/>
                </a:cubicBezTo>
                <a:cubicBezTo>
                  <a:pt x="422397" y="77130"/>
                  <a:pt x="420016" y="74359"/>
                  <a:pt x="416787" y="73390"/>
                </a:cubicBezTo>
                <a:cubicBezTo>
                  <a:pt x="410455" y="71490"/>
                  <a:pt x="403066" y="73542"/>
                  <a:pt x="397153" y="70585"/>
                </a:cubicBezTo>
                <a:cubicBezTo>
                  <a:pt x="394508" y="69263"/>
                  <a:pt x="395670" y="64815"/>
                  <a:pt x="394348" y="62170"/>
                </a:cubicBezTo>
                <a:cubicBezTo>
                  <a:pt x="392840" y="59155"/>
                  <a:pt x="391597" y="55542"/>
                  <a:pt x="388738" y="53756"/>
                </a:cubicBezTo>
                <a:cubicBezTo>
                  <a:pt x="383723" y="50622"/>
                  <a:pt x="371908" y="48146"/>
                  <a:pt x="371908" y="48146"/>
                </a:cubicBezTo>
                <a:lnTo>
                  <a:pt x="355079" y="50951"/>
                </a:lnTo>
                <a:cubicBezTo>
                  <a:pt x="350388" y="51804"/>
                  <a:pt x="345822" y="53756"/>
                  <a:pt x="341054" y="53756"/>
                </a:cubicBezTo>
                <a:cubicBezTo>
                  <a:pt x="333516" y="53756"/>
                  <a:pt x="326095" y="51886"/>
                  <a:pt x="318615" y="50951"/>
                </a:cubicBezTo>
                <a:cubicBezTo>
                  <a:pt x="315810" y="49081"/>
                  <a:pt x="312306" y="47973"/>
                  <a:pt x="310200" y="45341"/>
                </a:cubicBezTo>
                <a:cubicBezTo>
                  <a:pt x="308353" y="43032"/>
                  <a:pt x="308717" y="39571"/>
                  <a:pt x="307395" y="36926"/>
                </a:cubicBezTo>
                <a:cubicBezTo>
                  <a:pt x="302721" y="27577"/>
                  <a:pt x="301786" y="28512"/>
                  <a:pt x="293371" y="22902"/>
                </a:cubicBezTo>
                <a:cubicBezTo>
                  <a:pt x="291501" y="20097"/>
                  <a:pt x="290298" y="16707"/>
                  <a:pt x="287761" y="14487"/>
                </a:cubicBezTo>
                <a:cubicBezTo>
                  <a:pt x="274403" y="2798"/>
                  <a:pt x="273654" y="3948"/>
                  <a:pt x="259712" y="462"/>
                </a:cubicBezTo>
                <a:cubicBezTo>
                  <a:pt x="255495" y="552"/>
                  <a:pt x="151204" y="-2520"/>
                  <a:pt x="108247" y="6072"/>
                </a:cubicBezTo>
                <a:cubicBezTo>
                  <a:pt x="105348" y="6652"/>
                  <a:pt x="102637" y="7942"/>
                  <a:pt x="99832" y="8877"/>
                </a:cubicBezTo>
                <a:cubicBezTo>
                  <a:pt x="98897" y="11682"/>
                  <a:pt x="99118" y="15201"/>
                  <a:pt x="97027" y="17292"/>
                </a:cubicBezTo>
                <a:cubicBezTo>
                  <a:pt x="94937" y="19383"/>
                  <a:pt x="91512" y="19517"/>
                  <a:pt x="88613" y="20097"/>
                </a:cubicBezTo>
                <a:cubicBezTo>
                  <a:pt x="82130" y="21394"/>
                  <a:pt x="75523" y="21967"/>
                  <a:pt x="68978" y="22902"/>
                </a:cubicBezTo>
                <a:cubicBezTo>
                  <a:pt x="63923" y="27957"/>
                  <a:pt x="58983" y="33997"/>
                  <a:pt x="52149" y="36926"/>
                </a:cubicBezTo>
                <a:cubicBezTo>
                  <a:pt x="48606" y="38445"/>
                  <a:pt x="44669" y="38796"/>
                  <a:pt x="40929" y="39731"/>
                </a:cubicBezTo>
                <a:cubicBezTo>
                  <a:pt x="32480" y="45364"/>
                  <a:pt x="31257" y="46681"/>
                  <a:pt x="21295" y="50951"/>
                </a:cubicBezTo>
                <a:cubicBezTo>
                  <a:pt x="18577" y="52116"/>
                  <a:pt x="15685" y="52821"/>
                  <a:pt x="12880" y="53756"/>
                </a:cubicBezTo>
                <a:cubicBezTo>
                  <a:pt x="11010" y="56561"/>
                  <a:pt x="8454" y="59014"/>
                  <a:pt x="7270" y="62170"/>
                </a:cubicBezTo>
                <a:cubicBezTo>
                  <a:pt x="5596" y="66634"/>
                  <a:pt x="7836" y="72824"/>
                  <a:pt x="4465" y="76195"/>
                </a:cubicBezTo>
                <a:cubicBezTo>
                  <a:pt x="284" y="80376"/>
                  <a:pt x="-1613" y="100504"/>
                  <a:pt x="1660" y="10424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76DF334F-7DEF-4F80-943F-A11B48319112}"/>
              </a:ext>
            </a:extLst>
          </p:cNvPr>
          <p:cNvSpPr/>
          <p:nvPr/>
        </p:nvSpPr>
        <p:spPr>
          <a:xfrm>
            <a:off x="5119556" y="847082"/>
            <a:ext cx="425747" cy="168295"/>
          </a:xfrm>
          <a:custGeom>
            <a:avLst/>
            <a:gdLst>
              <a:gd name="connsiteX0" fmla="*/ 2206 w 425747"/>
              <a:gd name="connsiteY0" fmla="*/ 109392 h 168295"/>
              <a:gd name="connsiteX1" fmla="*/ 19035 w 425747"/>
              <a:gd name="connsiteY1" fmla="*/ 129026 h 168295"/>
              <a:gd name="connsiteX2" fmla="*/ 49889 w 425747"/>
              <a:gd name="connsiteY2" fmla="*/ 137441 h 168295"/>
              <a:gd name="connsiteX3" fmla="*/ 72329 w 425747"/>
              <a:gd name="connsiteY3" fmla="*/ 140246 h 168295"/>
              <a:gd name="connsiteX4" fmla="*/ 86353 w 425747"/>
              <a:gd name="connsiteY4" fmla="*/ 143051 h 168295"/>
              <a:gd name="connsiteX5" fmla="*/ 94768 w 425747"/>
              <a:gd name="connsiteY5" fmla="*/ 145855 h 168295"/>
              <a:gd name="connsiteX6" fmla="*/ 114402 w 425747"/>
              <a:gd name="connsiteY6" fmla="*/ 148660 h 168295"/>
              <a:gd name="connsiteX7" fmla="*/ 142451 w 425747"/>
              <a:gd name="connsiteY7" fmla="*/ 145855 h 168295"/>
              <a:gd name="connsiteX8" fmla="*/ 167696 w 425747"/>
              <a:gd name="connsiteY8" fmla="*/ 140246 h 168295"/>
              <a:gd name="connsiteX9" fmla="*/ 176110 w 425747"/>
              <a:gd name="connsiteY9" fmla="*/ 143051 h 168295"/>
              <a:gd name="connsiteX10" fmla="*/ 181720 w 425747"/>
              <a:gd name="connsiteY10" fmla="*/ 151465 h 168295"/>
              <a:gd name="connsiteX11" fmla="*/ 190135 w 425747"/>
              <a:gd name="connsiteY11" fmla="*/ 157075 h 168295"/>
              <a:gd name="connsiteX12" fmla="*/ 204159 w 425747"/>
              <a:gd name="connsiteY12" fmla="*/ 168295 h 168295"/>
              <a:gd name="connsiteX13" fmla="*/ 212574 w 425747"/>
              <a:gd name="connsiteY13" fmla="*/ 165490 h 168295"/>
              <a:gd name="connsiteX14" fmla="*/ 223794 w 425747"/>
              <a:gd name="connsiteY14" fmla="*/ 148660 h 168295"/>
              <a:gd name="connsiteX15" fmla="*/ 226599 w 425747"/>
              <a:gd name="connsiteY15" fmla="*/ 140246 h 168295"/>
              <a:gd name="connsiteX16" fmla="*/ 232208 w 425747"/>
              <a:gd name="connsiteY16" fmla="*/ 131831 h 168295"/>
              <a:gd name="connsiteX17" fmla="*/ 240623 w 425747"/>
              <a:gd name="connsiteY17" fmla="*/ 129026 h 168295"/>
              <a:gd name="connsiteX18" fmla="*/ 260257 w 425747"/>
              <a:gd name="connsiteY18" fmla="*/ 131831 h 168295"/>
              <a:gd name="connsiteX19" fmla="*/ 268672 w 425747"/>
              <a:gd name="connsiteY19" fmla="*/ 137441 h 168295"/>
              <a:gd name="connsiteX20" fmla="*/ 288307 w 425747"/>
              <a:gd name="connsiteY20" fmla="*/ 134636 h 168295"/>
              <a:gd name="connsiteX21" fmla="*/ 335990 w 425747"/>
              <a:gd name="connsiteY21" fmla="*/ 126221 h 168295"/>
              <a:gd name="connsiteX22" fmla="*/ 355624 w 425747"/>
              <a:gd name="connsiteY22" fmla="*/ 123416 h 168295"/>
              <a:gd name="connsiteX23" fmla="*/ 369649 w 425747"/>
              <a:gd name="connsiteY23" fmla="*/ 126221 h 168295"/>
              <a:gd name="connsiteX24" fmla="*/ 378064 w 425747"/>
              <a:gd name="connsiteY24" fmla="*/ 131831 h 168295"/>
              <a:gd name="connsiteX25" fmla="*/ 406113 w 425747"/>
              <a:gd name="connsiteY25" fmla="*/ 129026 h 168295"/>
              <a:gd name="connsiteX26" fmla="*/ 400503 w 425747"/>
              <a:gd name="connsiteY26" fmla="*/ 120611 h 168295"/>
              <a:gd name="connsiteX27" fmla="*/ 417332 w 425747"/>
              <a:gd name="connsiteY27" fmla="*/ 115001 h 168295"/>
              <a:gd name="connsiteX28" fmla="*/ 425747 w 425747"/>
              <a:gd name="connsiteY28" fmla="*/ 112197 h 168295"/>
              <a:gd name="connsiteX29" fmla="*/ 400503 w 425747"/>
              <a:gd name="connsiteY29" fmla="*/ 92562 h 168295"/>
              <a:gd name="connsiteX30" fmla="*/ 386478 w 425747"/>
              <a:gd name="connsiteY30" fmla="*/ 75733 h 168295"/>
              <a:gd name="connsiteX31" fmla="*/ 369649 w 425747"/>
              <a:gd name="connsiteY31" fmla="*/ 67318 h 168295"/>
              <a:gd name="connsiteX32" fmla="*/ 361234 w 425747"/>
              <a:gd name="connsiteY32" fmla="*/ 56098 h 168295"/>
              <a:gd name="connsiteX33" fmla="*/ 352819 w 425747"/>
              <a:gd name="connsiteY33" fmla="*/ 53293 h 168295"/>
              <a:gd name="connsiteX34" fmla="*/ 310746 w 425747"/>
              <a:gd name="connsiteY34" fmla="*/ 50489 h 168295"/>
              <a:gd name="connsiteX35" fmla="*/ 302331 w 425747"/>
              <a:gd name="connsiteY35" fmla="*/ 44879 h 168295"/>
              <a:gd name="connsiteX36" fmla="*/ 291111 w 425747"/>
              <a:gd name="connsiteY36" fmla="*/ 28049 h 168295"/>
              <a:gd name="connsiteX37" fmla="*/ 288307 w 425747"/>
              <a:gd name="connsiteY37" fmla="*/ 19635 h 168295"/>
              <a:gd name="connsiteX38" fmla="*/ 271477 w 425747"/>
              <a:gd name="connsiteY38" fmla="*/ 16830 h 168295"/>
              <a:gd name="connsiteX39" fmla="*/ 263062 w 425747"/>
              <a:gd name="connsiteY39" fmla="*/ 14025 h 168295"/>
              <a:gd name="connsiteX40" fmla="*/ 254648 w 425747"/>
              <a:gd name="connsiteY40" fmla="*/ 8415 h 168295"/>
              <a:gd name="connsiteX41" fmla="*/ 237818 w 425747"/>
              <a:gd name="connsiteY41" fmla="*/ 2805 h 168295"/>
              <a:gd name="connsiteX42" fmla="*/ 204159 w 425747"/>
              <a:gd name="connsiteY42" fmla="*/ 5610 h 168295"/>
              <a:gd name="connsiteX43" fmla="*/ 173305 w 425747"/>
              <a:gd name="connsiteY43" fmla="*/ 11220 h 168295"/>
              <a:gd name="connsiteX44" fmla="*/ 164891 w 425747"/>
              <a:gd name="connsiteY44" fmla="*/ 14025 h 168295"/>
              <a:gd name="connsiteX45" fmla="*/ 153671 w 425747"/>
              <a:gd name="connsiteY45" fmla="*/ 16830 h 168295"/>
              <a:gd name="connsiteX46" fmla="*/ 145256 w 425747"/>
              <a:gd name="connsiteY46" fmla="*/ 14025 h 168295"/>
              <a:gd name="connsiteX47" fmla="*/ 128427 w 425747"/>
              <a:gd name="connsiteY47" fmla="*/ 2805 h 168295"/>
              <a:gd name="connsiteX48" fmla="*/ 120012 w 425747"/>
              <a:gd name="connsiteY48" fmla="*/ 0 h 168295"/>
              <a:gd name="connsiteX49" fmla="*/ 94768 w 425747"/>
              <a:gd name="connsiteY49" fmla="*/ 2805 h 168295"/>
              <a:gd name="connsiteX50" fmla="*/ 77938 w 425747"/>
              <a:gd name="connsiteY50" fmla="*/ 8415 h 168295"/>
              <a:gd name="connsiteX51" fmla="*/ 80743 w 425747"/>
              <a:gd name="connsiteY51" fmla="*/ 19635 h 168295"/>
              <a:gd name="connsiteX52" fmla="*/ 97573 w 425747"/>
              <a:gd name="connsiteY52" fmla="*/ 25244 h 168295"/>
              <a:gd name="connsiteX53" fmla="*/ 105988 w 425747"/>
              <a:gd name="connsiteY53" fmla="*/ 30854 h 168295"/>
              <a:gd name="connsiteX54" fmla="*/ 108792 w 425747"/>
              <a:gd name="connsiteY54" fmla="*/ 39269 h 168295"/>
              <a:gd name="connsiteX55" fmla="*/ 111597 w 425747"/>
              <a:gd name="connsiteY55" fmla="*/ 56098 h 168295"/>
              <a:gd name="connsiteX56" fmla="*/ 117207 w 425747"/>
              <a:gd name="connsiteY56" fmla="*/ 64513 h 168295"/>
              <a:gd name="connsiteX57" fmla="*/ 120012 w 425747"/>
              <a:gd name="connsiteY57" fmla="*/ 72928 h 168295"/>
              <a:gd name="connsiteX58" fmla="*/ 117207 w 425747"/>
              <a:gd name="connsiteY58" fmla="*/ 81343 h 168295"/>
              <a:gd name="connsiteX59" fmla="*/ 108792 w 425747"/>
              <a:gd name="connsiteY59" fmla="*/ 84147 h 168295"/>
              <a:gd name="connsiteX60" fmla="*/ 117207 w 425747"/>
              <a:gd name="connsiteY60" fmla="*/ 89757 h 168295"/>
              <a:gd name="connsiteX61" fmla="*/ 131232 w 425747"/>
              <a:gd name="connsiteY61" fmla="*/ 92562 h 168295"/>
              <a:gd name="connsiteX62" fmla="*/ 136842 w 425747"/>
              <a:gd name="connsiteY62" fmla="*/ 100977 h 168295"/>
              <a:gd name="connsiteX63" fmla="*/ 128427 w 425747"/>
              <a:gd name="connsiteY63" fmla="*/ 106587 h 168295"/>
              <a:gd name="connsiteX64" fmla="*/ 91963 w 425747"/>
              <a:gd name="connsiteY64" fmla="*/ 98172 h 168295"/>
              <a:gd name="connsiteX65" fmla="*/ 58304 w 425747"/>
              <a:gd name="connsiteY65" fmla="*/ 100977 h 168295"/>
              <a:gd name="connsiteX66" fmla="*/ 41475 w 425747"/>
              <a:gd name="connsiteY66" fmla="*/ 98172 h 168295"/>
              <a:gd name="connsiteX67" fmla="*/ 2206 w 425747"/>
              <a:gd name="connsiteY67" fmla="*/ 109392 h 16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25747" h="168295">
                <a:moveTo>
                  <a:pt x="2206" y="109392"/>
                </a:moveTo>
                <a:cubicBezTo>
                  <a:pt x="-1534" y="114534"/>
                  <a:pt x="-3041" y="103797"/>
                  <a:pt x="19035" y="129026"/>
                </a:cubicBezTo>
                <a:cubicBezTo>
                  <a:pt x="21762" y="132143"/>
                  <a:pt x="45082" y="136701"/>
                  <a:pt x="49889" y="137441"/>
                </a:cubicBezTo>
                <a:cubicBezTo>
                  <a:pt x="57340" y="138587"/>
                  <a:pt x="64878" y="139100"/>
                  <a:pt x="72329" y="140246"/>
                </a:cubicBezTo>
                <a:cubicBezTo>
                  <a:pt x="77041" y="140971"/>
                  <a:pt x="81728" y="141895"/>
                  <a:pt x="86353" y="143051"/>
                </a:cubicBezTo>
                <a:cubicBezTo>
                  <a:pt x="89221" y="143768"/>
                  <a:pt x="91869" y="145275"/>
                  <a:pt x="94768" y="145855"/>
                </a:cubicBezTo>
                <a:cubicBezTo>
                  <a:pt x="101251" y="147151"/>
                  <a:pt x="107857" y="147725"/>
                  <a:pt x="114402" y="148660"/>
                </a:cubicBezTo>
                <a:cubicBezTo>
                  <a:pt x="123752" y="147725"/>
                  <a:pt x="133470" y="148618"/>
                  <a:pt x="142451" y="145855"/>
                </a:cubicBezTo>
                <a:cubicBezTo>
                  <a:pt x="173037" y="136445"/>
                  <a:pt x="120931" y="132452"/>
                  <a:pt x="167696" y="140246"/>
                </a:cubicBezTo>
                <a:cubicBezTo>
                  <a:pt x="170501" y="141181"/>
                  <a:pt x="173801" y="141204"/>
                  <a:pt x="176110" y="143051"/>
                </a:cubicBezTo>
                <a:cubicBezTo>
                  <a:pt x="178742" y="145157"/>
                  <a:pt x="179336" y="149081"/>
                  <a:pt x="181720" y="151465"/>
                </a:cubicBezTo>
                <a:cubicBezTo>
                  <a:pt x="184104" y="153849"/>
                  <a:pt x="187330" y="155205"/>
                  <a:pt x="190135" y="157075"/>
                </a:cubicBezTo>
                <a:cubicBezTo>
                  <a:pt x="194442" y="163536"/>
                  <a:pt x="195128" y="168295"/>
                  <a:pt x="204159" y="168295"/>
                </a:cubicBezTo>
                <a:cubicBezTo>
                  <a:pt x="207116" y="168295"/>
                  <a:pt x="209769" y="166425"/>
                  <a:pt x="212574" y="165490"/>
                </a:cubicBezTo>
                <a:cubicBezTo>
                  <a:pt x="216314" y="159880"/>
                  <a:pt x="221662" y="155056"/>
                  <a:pt x="223794" y="148660"/>
                </a:cubicBezTo>
                <a:cubicBezTo>
                  <a:pt x="224729" y="145855"/>
                  <a:pt x="225277" y="142890"/>
                  <a:pt x="226599" y="140246"/>
                </a:cubicBezTo>
                <a:cubicBezTo>
                  <a:pt x="228106" y="137231"/>
                  <a:pt x="229576" y="133937"/>
                  <a:pt x="232208" y="131831"/>
                </a:cubicBezTo>
                <a:cubicBezTo>
                  <a:pt x="234517" y="129984"/>
                  <a:pt x="237818" y="129961"/>
                  <a:pt x="240623" y="129026"/>
                </a:cubicBezTo>
                <a:cubicBezTo>
                  <a:pt x="247168" y="129961"/>
                  <a:pt x="253925" y="129931"/>
                  <a:pt x="260257" y="131831"/>
                </a:cubicBezTo>
                <a:cubicBezTo>
                  <a:pt x="263486" y="132800"/>
                  <a:pt x="265318" y="137106"/>
                  <a:pt x="268672" y="137441"/>
                </a:cubicBezTo>
                <a:cubicBezTo>
                  <a:pt x="275251" y="138099"/>
                  <a:pt x="281762" y="135571"/>
                  <a:pt x="288307" y="134636"/>
                </a:cubicBezTo>
                <a:cubicBezTo>
                  <a:pt x="308096" y="121442"/>
                  <a:pt x="291582" y="130450"/>
                  <a:pt x="335990" y="126221"/>
                </a:cubicBezTo>
                <a:cubicBezTo>
                  <a:pt x="342571" y="125594"/>
                  <a:pt x="349079" y="124351"/>
                  <a:pt x="355624" y="123416"/>
                </a:cubicBezTo>
                <a:cubicBezTo>
                  <a:pt x="360299" y="124351"/>
                  <a:pt x="365185" y="124547"/>
                  <a:pt x="369649" y="126221"/>
                </a:cubicBezTo>
                <a:cubicBezTo>
                  <a:pt x="372806" y="127405"/>
                  <a:pt x="374703" y="131572"/>
                  <a:pt x="378064" y="131831"/>
                </a:cubicBezTo>
                <a:cubicBezTo>
                  <a:pt x="387433" y="132552"/>
                  <a:pt x="396763" y="129961"/>
                  <a:pt x="406113" y="129026"/>
                </a:cubicBezTo>
                <a:cubicBezTo>
                  <a:pt x="404243" y="126221"/>
                  <a:pt x="398397" y="123244"/>
                  <a:pt x="400503" y="120611"/>
                </a:cubicBezTo>
                <a:cubicBezTo>
                  <a:pt x="404197" y="115993"/>
                  <a:pt x="411722" y="116871"/>
                  <a:pt x="417332" y="115001"/>
                </a:cubicBezTo>
                <a:lnTo>
                  <a:pt x="425747" y="112197"/>
                </a:lnTo>
                <a:cubicBezTo>
                  <a:pt x="414020" y="104378"/>
                  <a:pt x="408742" y="102448"/>
                  <a:pt x="400503" y="92562"/>
                </a:cubicBezTo>
                <a:cubicBezTo>
                  <a:pt x="394034" y="84799"/>
                  <a:pt x="395699" y="81880"/>
                  <a:pt x="386478" y="75733"/>
                </a:cubicBezTo>
                <a:cubicBezTo>
                  <a:pt x="372793" y="66610"/>
                  <a:pt x="382888" y="80557"/>
                  <a:pt x="369649" y="67318"/>
                </a:cubicBezTo>
                <a:cubicBezTo>
                  <a:pt x="366343" y="64012"/>
                  <a:pt x="364825" y="59091"/>
                  <a:pt x="361234" y="56098"/>
                </a:cubicBezTo>
                <a:cubicBezTo>
                  <a:pt x="358963" y="54205"/>
                  <a:pt x="355758" y="53619"/>
                  <a:pt x="352819" y="53293"/>
                </a:cubicBezTo>
                <a:cubicBezTo>
                  <a:pt x="338849" y="51741"/>
                  <a:pt x="324770" y="51424"/>
                  <a:pt x="310746" y="50489"/>
                </a:cubicBezTo>
                <a:cubicBezTo>
                  <a:pt x="307941" y="48619"/>
                  <a:pt x="304551" y="47416"/>
                  <a:pt x="302331" y="44879"/>
                </a:cubicBezTo>
                <a:cubicBezTo>
                  <a:pt x="297891" y="39805"/>
                  <a:pt x="291111" y="28049"/>
                  <a:pt x="291111" y="28049"/>
                </a:cubicBezTo>
                <a:cubicBezTo>
                  <a:pt x="290176" y="25244"/>
                  <a:pt x="290874" y="21102"/>
                  <a:pt x="288307" y="19635"/>
                </a:cubicBezTo>
                <a:cubicBezTo>
                  <a:pt x="283369" y="16813"/>
                  <a:pt x="277029" y="18064"/>
                  <a:pt x="271477" y="16830"/>
                </a:cubicBezTo>
                <a:cubicBezTo>
                  <a:pt x="268591" y="16189"/>
                  <a:pt x="265867" y="14960"/>
                  <a:pt x="263062" y="14025"/>
                </a:cubicBezTo>
                <a:cubicBezTo>
                  <a:pt x="260257" y="12155"/>
                  <a:pt x="257728" y="9784"/>
                  <a:pt x="254648" y="8415"/>
                </a:cubicBezTo>
                <a:cubicBezTo>
                  <a:pt x="249244" y="6013"/>
                  <a:pt x="237818" y="2805"/>
                  <a:pt x="237818" y="2805"/>
                </a:cubicBezTo>
                <a:cubicBezTo>
                  <a:pt x="226598" y="3740"/>
                  <a:pt x="215349" y="4367"/>
                  <a:pt x="204159" y="5610"/>
                </a:cubicBezTo>
                <a:cubicBezTo>
                  <a:pt x="199659" y="6110"/>
                  <a:pt x="178628" y="9889"/>
                  <a:pt x="173305" y="11220"/>
                </a:cubicBezTo>
                <a:cubicBezTo>
                  <a:pt x="170437" y="11937"/>
                  <a:pt x="167734" y="13213"/>
                  <a:pt x="164891" y="14025"/>
                </a:cubicBezTo>
                <a:cubicBezTo>
                  <a:pt x="161184" y="15084"/>
                  <a:pt x="157411" y="15895"/>
                  <a:pt x="153671" y="16830"/>
                </a:cubicBezTo>
                <a:cubicBezTo>
                  <a:pt x="150866" y="15895"/>
                  <a:pt x="147841" y="15461"/>
                  <a:pt x="145256" y="14025"/>
                </a:cubicBezTo>
                <a:cubicBezTo>
                  <a:pt x="139362" y="10751"/>
                  <a:pt x="134823" y="4937"/>
                  <a:pt x="128427" y="2805"/>
                </a:cubicBezTo>
                <a:lnTo>
                  <a:pt x="120012" y="0"/>
                </a:lnTo>
                <a:cubicBezTo>
                  <a:pt x="111597" y="935"/>
                  <a:pt x="103070" y="1145"/>
                  <a:pt x="94768" y="2805"/>
                </a:cubicBezTo>
                <a:cubicBezTo>
                  <a:pt x="88969" y="3965"/>
                  <a:pt x="77938" y="8415"/>
                  <a:pt x="77938" y="8415"/>
                </a:cubicBezTo>
                <a:cubicBezTo>
                  <a:pt x="78873" y="12155"/>
                  <a:pt x="77816" y="17126"/>
                  <a:pt x="80743" y="19635"/>
                </a:cubicBezTo>
                <a:cubicBezTo>
                  <a:pt x="85233" y="23483"/>
                  <a:pt x="92653" y="21964"/>
                  <a:pt x="97573" y="25244"/>
                </a:cubicBezTo>
                <a:lnTo>
                  <a:pt x="105988" y="30854"/>
                </a:lnTo>
                <a:cubicBezTo>
                  <a:pt x="106923" y="33659"/>
                  <a:pt x="108151" y="36383"/>
                  <a:pt x="108792" y="39269"/>
                </a:cubicBezTo>
                <a:cubicBezTo>
                  <a:pt x="110026" y="44821"/>
                  <a:pt x="109799" y="50703"/>
                  <a:pt x="111597" y="56098"/>
                </a:cubicBezTo>
                <a:cubicBezTo>
                  <a:pt x="112663" y="59296"/>
                  <a:pt x="115699" y="61498"/>
                  <a:pt x="117207" y="64513"/>
                </a:cubicBezTo>
                <a:cubicBezTo>
                  <a:pt x="118529" y="67158"/>
                  <a:pt x="119077" y="70123"/>
                  <a:pt x="120012" y="72928"/>
                </a:cubicBezTo>
                <a:cubicBezTo>
                  <a:pt x="119077" y="75733"/>
                  <a:pt x="119298" y="79252"/>
                  <a:pt x="117207" y="81343"/>
                </a:cubicBezTo>
                <a:cubicBezTo>
                  <a:pt x="115116" y="83434"/>
                  <a:pt x="108792" y="81190"/>
                  <a:pt x="108792" y="84147"/>
                </a:cubicBezTo>
                <a:cubicBezTo>
                  <a:pt x="108792" y="87518"/>
                  <a:pt x="114050" y="88573"/>
                  <a:pt x="117207" y="89757"/>
                </a:cubicBezTo>
                <a:cubicBezTo>
                  <a:pt x="121671" y="91431"/>
                  <a:pt x="126557" y="91627"/>
                  <a:pt x="131232" y="92562"/>
                </a:cubicBezTo>
                <a:cubicBezTo>
                  <a:pt x="133102" y="95367"/>
                  <a:pt x="137503" y="97671"/>
                  <a:pt x="136842" y="100977"/>
                </a:cubicBezTo>
                <a:cubicBezTo>
                  <a:pt x="136181" y="104283"/>
                  <a:pt x="131798" y="106587"/>
                  <a:pt x="128427" y="106587"/>
                </a:cubicBezTo>
                <a:cubicBezTo>
                  <a:pt x="116048" y="106587"/>
                  <a:pt x="103665" y="102073"/>
                  <a:pt x="91963" y="98172"/>
                </a:cubicBezTo>
                <a:cubicBezTo>
                  <a:pt x="80743" y="99107"/>
                  <a:pt x="69563" y="100977"/>
                  <a:pt x="58304" y="100977"/>
                </a:cubicBezTo>
                <a:cubicBezTo>
                  <a:pt x="52617" y="100977"/>
                  <a:pt x="47027" y="99406"/>
                  <a:pt x="41475" y="98172"/>
                </a:cubicBezTo>
                <a:cubicBezTo>
                  <a:pt x="27523" y="95071"/>
                  <a:pt x="5946" y="104250"/>
                  <a:pt x="2206" y="109392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C095E752-B018-4027-8A32-B2349F2D02A3}"/>
              </a:ext>
            </a:extLst>
          </p:cNvPr>
          <p:cNvSpPr/>
          <p:nvPr/>
        </p:nvSpPr>
        <p:spPr>
          <a:xfrm>
            <a:off x="5281596" y="863912"/>
            <a:ext cx="16875" cy="117806"/>
          </a:xfrm>
          <a:custGeom>
            <a:avLst/>
            <a:gdLst>
              <a:gd name="connsiteX0" fmla="*/ 16875 w 16875"/>
              <a:gd name="connsiteY0" fmla="*/ 117806 h 117806"/>
              <a:gd name="connsiteX1" fmla="*/ 2851 w 16875"/>
              <a:gd name="connsiteY1" fmla="*/ 106586 h 117806"/>
              <a:gd name="connsiteX2" fmla="*/ 2851 w 16875"/>
              <a:gd name="connsiteY2" fmla="*/ 89757 h 117806"/>
              <a:gd name="connsiteX3" fmla="*/ 8460 w 16875"/>
              <a:gd name="connsiteY3" fmla="*/ 81342 h 117806"/>
              <a:gd name="connsiteX4" fmla="*/ 14070 w 16875"/>
              <a:gd name="connsiteY4" fmla="*/ 58903 h 117806"/>
              <a:gd name="connsiteX5" fmla="*/ 16875 w 16875"/>
              <a:gd name="connsiteY5" fmla="*/ 50488 h 117806"/>
              <a:gd name="connsiteX6" fmla="*/ 14070 w 16875"/>
              <a:gd name="connsiteY6" fmla="*/ 39268 h 117806"/>
              <a:gd name="connsiteX7" fmla="*/ 11265 w 16875"/>
              <a:gd name="connsiteY7" fmla="*/ 30854 h 117806"/>
              <a:gd name="connsiteX8" fmla="*/ 8460 w 16875"/>
              <a:gd name="connsiteY8" fmla="*/ 8414 h 117806"/>
              <a:gd name="connsiteX9" fmla="*/ 5656 w 16875"/>
              <a:gd name="connsiteY9" fmla="*/ 0 h 1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75" h="117806">
                <a:moveTo>
                  <a:pt x="16875" y="117806"/>
                </a:moveTo>
                <a:cubicBezTo>
                  <a:pt x="12200" y="114066"/>
                  <a:pt x="6747" y="111132"/>
                  <a:pt x="2851" y="106586"/>
                </a:cubicBezTo>
                <a:cubicBezTo>
                  <a:pt x="-1873" y="101074"/>
                  <a:pt x="95" y="95269"/>
                  <a:pt x="2851" y="89757"/>
                </a:cubicBezTo>
                <a:cubicBezTo>
                  <a:pt x="4358" y="86742"/>
                  <a:pt x="6953" y="84357"/>
                  <a:pt x="8460" y="81342"/>
                </a:cubicBezTo>
                <a:cubicBezTo>
                  <a:pt x="11666" y="74929"/>
                  <a:pt x="12469" y="65306"/>
                  <a:pt x="14070" y="58903"/>
                </a:cubicBezTo>
                <a:cubicBezTo>
                  <a:pt x="14787" y="56035"/>
                  <a:pt x="15940" y="53293"/>
                  <a:pt x="16875" y="50488"/>
                </a:cubicBezTo>
                <a:cubicBezTo>
                  <a:pt x="15940" y="46748"/>
                  <a:pt x="15129" y="42975"/>
                  <a:pt x="14070" y="39268"/>
                </a:cubicBezTo>
                <a:cubicBezTo>
                  <a:pt x="13258" y="36425"/>
                  <a:pt x="11794" y="33763"/>
                  <a:pt x="11265" y="30854"/>
                </a:cubicBezTo>
                <a:cubicBezTo>
                  <a:pt x="9916" y="23437"/>
                  <a:pt x="9808" y="15831"/>
                  <a:pt x="8460" y="8414"/>
                </a:cubicBezTo>
                <a:cubicBezTo>
                  <a:pt x="7931" y="5505"/>
                  <a:pt x="5656" y="0"/>
                  <a:pt x="5656" y="0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20CE62F1-EF20-4EE7-BDA8-610025B22B07}"/>
              </a:ext>
            </a:extLst>
          </p:cNvPr>
          <p:cNvSpPr/>
          <p:nvPr/>
        </p:nvSpPr>
        <p:spPr>
          <a:xfrm>
            <a:off x="5585730" y="944840"/>
            <a:ext cx="108549" cy="50902"/>
          </a:xfrm>
          <a:custGeom>
            <a:avLst/>
            <a:gdLst>
              <a:gd name="connsiteX0" fmla="*/ 4452 w 108549"/>
              <a:gd name="connsiteY0" fmla="*/ 6024 h 50902"/>
              <a:gd name="connsiteX1" fmla="*/ 7257 w 108549"/>
              <a:gd name="connsiteY1" fmla="*/ 20048 h 50902"/>
              <a:gd name="connsiteX2" fmla="*/ 1647 w 108549"/>
              <a:gd name="connsiteY2" fmla="*/ 28463 h 50902"/>
              <a:gd name="connsiteX3" fmla="*/ 4452 w 108549"/>
              <a:gd name="connsiteY3" fmla="*/ 36878 h 50902"/>
              <a:gd name="connsiteX4" fmla="*/ 12866 w 108549"/>
              <a:gd name="connsiteY4" fmla="*/ 45293 h 50902"/>
              <a:gd name="connsiteX5" fmla="*/ 32501 w 108549"/>
              <a:gd name="connsiteY5" fmla="*/ 50902 h 50902"/>
              <a:gd name="connsiteX6" fmla="*/ 88599 w 108549"/>
              <a:gd name="connsiteY6" fmla="*/ 48097 h 50902"/>
              <a:gd name="connsiteX7" fmla="*/ 94209 w 108549"/>
              <a:gd name="connsiteY7" fmla="*/ 39683 h 50902"/>
              <a:gd name="connsiteX8" fmla="*/ 105428 w 108549"/>
              <a:gd name="connsiteY8" fmla="*/ 34073 h 50902"/>
              <a:gd name="connsiteX9" fmla="*/ 108233 w 108549"/>
              <a:gd name="connsiteY9" fmla="*/ 25658 h 50902"/>
              <a:gd name="connsiteX10" fmla="*/ 99818 w 108549"/>
              <a:gd name="connsiteY10" fmla="*/ 22853 h 50902"/>
              <a:gd name="connsiteX11" fmla="*/ 88599 w 108549"/>
              <a:gd name="connsiteY11" fmla="*/ 20048 h 50902"/>
              <a:gd name="connsiteX12" fmla="*/ 77379 w 108549"/>
              <a:gd name="connsiteY12" fmla="*/ 6024 h 50902"/>
              <a:gd name="connsiteX13" fmla="*/ 4452 w 108549"/>
              <a:gd name="connsiteY13" fmla="*/ 6024 h 5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549" h="50902">
                <a:moveTo>
                  <a:pt x="4452" y="6024"/>
                </a:moveTo>
                <a:cubicBezTo>
                  <a:pt x="-7235" y="8361"/>
                  <a:pt x="7848" y="15318"/>
                  <a:pt x="7257" y="20048"/>
                </a:cubicBezTo>
                <a:cubicBezTo>
                  <a:pt x="6839" y="23393"/>
                  <a:pt x="2201" y="25138"/>
                  <a:pt x="1647" y="28463"/>
                </a:cubicBezTo>
                <a:cubicBezTo>
                  <a:pt x="1161" y="31380"/>
                  <a:pt x="2812" y="34418"/>
                  <a:pt x="4452" y="36878"/>
                </a:cubicBezTo>
                <a:cubicBezTo>
                  <a:pt x="6652" y="40179"/>
                  <a:pt x="9566" y="43093"/>
                  <a:pt x="12866" y="45293"/>
                </a:cubicBezTo>
                <a:cubicBezTo>
                  <a:pt x="15277" y="46900"/>
                  <a:pt x="31010" y="50529"/>
                  <a:pt x="32501" y="50902"/>
                </a:cubicBezTo>
                <a:cubicBezTo>
                  <a:pt x="51200" y="49967"/>
                  <a:pt x="70178" y="51446"/>
                  <a:pt x="88599" y="48097"/>
                </a:cubicBezTo>
                <a:cubicBezTo>
                  <a:pt x="91916" y="47494"/>
                  <a:pt x="91619" y="41841"/>
                  <a:pt x="94209" y="39683"/>
                </a:cubicBezTo>
                <a:cubicBezTo>
                  <a:pt x="97421" y="37006"/>
                  <a:pt x="101688" y="35943"/>
                  <a:pt x="105428" y="34073"/>
                </a:cubicBezTo>
                <a:cubicBezTo>
                  <a:pt x="106363" y="31268"/>
                  <a:pt x="109555" y="28303"/>
                  <a:pt x="108233" y="25658"/>
                </a:cubicBezTo>
                <a:cubicBezTo>
                  <a:pt x="106911" y="23013"/>
                  <a:pt x="102661" y="23665"/>
                  <a:pt x="99818" y="22853"/>
                </a:cubicBezTo>
                <a:cubicBezTo>
                  <a:pt x="96112" y="21794"/>
                  <a:pt x="92339" y="20983"/>
                  <a:pt x="88599" y="20048"/>
                </a:cubicBezTo>
                <a:cubicBezTo>
                  <a:pt x="51259" y="-4841"/>
                  <a:pt x="104462" y="33109"/>
                  <a:pt x="77379" y="6024"/>
                </a:cubicBezTo>
                <a:cubicBezTo>
                  <a:pt x="65079" y="-6277"/>
                  <a:pt x="16139" y="3687"/>
                  <a:pt x="4452" y="6024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35E090FF-65F9-42DD-96F5-910417AEA0BC}"/>
              </a:ext>
            </a:extLst>
          </p:cNvPr>
          <p:cNvSpPr/>
          <p:nvPr/>
        </p:nvSpPr>
        <p:spPr>
          <a:xfrm>
            <a:off x="4880540" y="948059"/>
            <a:ext cx="140245" cy="58903"/>
          </a:xfrm>
          <a:custGeom>
            <a:avLst/>
            <a:gdLst>
              <a:gd name="connsiteX0" fmla="*/ 0 w 140245"/>
              <a:gd name="connsiteY0" fmla="*/ 16829 h 58903"/>
              <a:gd name="connsiteX1" fmla="*/ 19634 w 140245"/>
              <a:gd name="connsiteY1" fmla="*/ 36464 h 58903"/>
              <a:gd name="connsiteX2" fmla="*/ 22439 w 140245"/>
              <a:gd name="connsiteY2" fmla="*/ 47683 h 58903"/>
              <a:gd name="connsiteX3" fmla="*/ 47683 w 140245"/>
              <a:gd name="connsiteY3" fmla="*/ 50488 h 58903"/>
              <a:gd name="connsiteX4" fmla="*/ 81342 w 140245"/>
              <a:gd name="connsiteY4" fmla="*/ 58903 h 58903"/>
              <a:gd name="connsiteX5" fmla="*/ 98172 w 140245"/>
              <a:gd name="connsiteY5" fmla="*/ 56098 h 58903"/>
              <a:gd name="connsiteX6" fmla="*/ 140245 w 140245"/>
              <a:gd name="connsiteY6" fmla="*/ 47683 h 58903"/>
              <a:gd name="connsiteX7" fmla="*/ 134635 w 140245"/>
              <a:gd name="connsiteY7" fmla="*/ 39269 h 58903"/>
              <a:gd name="connsiteX8" fmla="*/ 126221 w 140245"/>
              <a:gd name="connsiteY8" fmla="*/ 36464 h 58903"/>
              <a:gd name="connsiteX9" fmla="*/ 106586 w 140245"/>
              <a:gd name="connsiteY9" fmla="*/ 30854 h 58903"/>
              <a:gd name="connsiteX10" fmla="*/ 89757 w 140245"/>
              <a:gd name="connsiteY10" fmla="*/ 19634 h 58903"/>
              <a:gd name="connsiteX11" fmla="*/ 81342 w 140245"/>
              <a:gd name="connsiteY11" fmla="*/ 14024 h 58903"/>
              <a:gd name="connsiteX12" fmla="*/ 64513 w 140245"/>
              <a:gd name="connsiteY12" fmla="*/ 8415 h 58903"/>
              <a:gd name="connsiteX13" fmla="*/ 42073 w 140245"/>
              <a:gd name="connsiteY13" fmla="*/ 2805 h 58903"/>
              <a:gd name="connsiteX14" fmla="*/ 30854 w 140245"/>
              <a:gd name="connsiteY14" fmla="*/ 0 h 58903"/>
              <a:gd name="connsiteX15" fmla="*/ 0 w 140245"/>
              <a:gd name="connsiteY15" fmla="*/ 16829 h 5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0245" h="58903">
                <a:moveTo>
                  <a:pt x="0" y="16829"/>
                </a:moveTo>
                <a:cubicBezTo>
                  <a:pt x="8037" y="23259"/>
                  <a:pt x="15557" y="26951"/>
                  <a:pt x="19634" y="36464"/>
                </a:cubicBezTo>
                <a:cubicBezTo>
                  <a:pt x="21153" y="40007"/>
                  <a:pt x="18991" y="45959"/>
                  <a:pt x="22439" y="47683"/>
                </a:cubicBezTo>
                <a:cubicBezTo>
                  <a:pt x="30012" y="51469"/>
                  <a:pt x="39268" y="49553"/>
                  <a:pt x="47683" y="50488"/>
                </a:cubicBezTo>
                <a:cubicBezTo>
                  <a:pt x="51212" y="51496"/>
                  <a:pt x="75133" y="58903"/>
                  <a:pt x="81342" y="58903"/>
                </a:cubicBezTo>
                <a:cubicBezTo>
                  <a:pt x="87029" y="58903"/>
                  <a:pt x="92562" y="57033"/>
                  <a:pt x="98172" y="56098"/>
                </a:cubicBezTo>
                <a:cubicBezTo>
                  <a:pt x="123033" y="47811"/>
                  <a:pt x="109124" y="51141"/>
                  <a:pt x="140245" y="47683"/>
                </a:cubicBezTo>
                <a:cubicBezTo>
                  <a:pt x="138375" y="44878"/>
                  <a:pt x="137267" y="41375"/>
                  <a:pt x="134635" y="39269"/>
                </a:cubicBezTo>
                <a:cubicBezTo>
                  <a:pt x="132326" y="37422"/>
                  <a:pt x="129064" y="37276"/>
                  <a:pt x="126221" y="36464"/>
                </a:cubicBezTo>
                <a:cubicBezTo>
                  <a:pt x="101559" y="29417"/>
                  <a:pt x="126768" y="37581"/>
                  <a:pt x="106586" y="30854"/>
                </a:cubicBezTo>
                <a:lnTo>
                  <a:pt x="89757" y="19634"/>
                </a:lnTo>
                <a:cubicBezTo>
                  <a:pt x="86952" y="17764"/>
                  <a:pt x="84540" y="15090"/>
                  <a:pt x="81342" y="14024"/>
                </a:cubicBezTo>
                <a:cubicBezTo>
                  <a:pt x="75732" y="12154"/>
                  <a:pt x="70249" y="9849"/>
                  <a:pt x="64513" y="8415"/>
                </a:cubicBezTo>
                <a:lnTo>
                  <a:pt x="42073" y="2805"/>
                </a:lnTo>
                <a:lnTo>
                  <a:pt x="30854" y="0"/>
                </a:lnTo>
                <a:lnTo>
                  <a:pt x="0" y="16829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7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B5D85-11C6-4733-A822-8A07F3F5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3407"/>
            <a:ext cx="8229600" cy="852155"/>
          </a:xfrm>
        </p:spPr>
        <p:txBody>
          <a:bodyPr/>
          <a:lstStyle/>
          <a:p>
            <a:r>
              <a:rPr lang="en-US" dirty="0"/>
              <a:t>Venezuela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00395A-A60C-4EF6-AC85-3B981EAF5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748"/>
            <a:ext cx="5416062" cy="511412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Since 2011</a:t>
            </a:r>
          </a:p>
          <a:p>
            <a:endParaRPr lang="en-US" dirty="0"/>
          </a:p>
          <a:p>
            <a:pPr lvl="1"/>
            <a:r>
              <a:rPr lang="en-US" sz="2600" dirty="0"/>
              <a:t>5x higher malaria incidence </a:t>
            </a:r>
          </a:p>
          <a:p>
            <a:pPr lvl="1"/>
            <a:r>
              <a:rPr lang="en-US" sz="2600" dirty="0"/>
              <a:t>75% increase in AIDS-related deaths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Indigenous Populations</a:t>
            </a:r>
          </a:p>
          <a:p>
            <a:pPr lvl="1"/>
            <a:r>
              <a:rPr lang="en-US" dirty="0"/>
              <a:t>Wayuu &amp; </a:t>
            </a:r>
            <a:r>
              <a:rPr lang="en-US" dirty="0" err="1"/>
              <a:t>Warao</a:t>
            </a:r>
            <a:endParaRPr lang="en-US" dirty="0"/>
          </a:p>
          <a:p>
            <a:pPr lvl="1"/>
            <a:r>
              <a:rPr lang="en-US" dirty="0" err="1"/>
              <a:t>Warao</a:t>
            </a:r>
            <a:endParaRPr lang="en-US" dirty="0"/>
          </a:p>
          <a:p>
            <a:pPr lvl="2"/>
            <a:r>
              <a:rPr lang="en-US" dirty="0"/>
              <a:t>HIV Prevalence Estimate: 9.6% (n=576)</a:t>
            </a:r>
          </a:p>
          <a:p>
            <a:pPr lvl="3"/>
            <a:r>
              <a:rPr lang="en-US" dirty="0"/>
              <a:t>Other health indicators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/>
              <a:t>High Mobility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/>
              <a:t>Limited HIV Knowledge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dirty="0"/>
              <a:t>Limited Education Access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9C63A0-3721-42C4-A5C3-5FF3353D3DF6}"/>
              </a:ext>
            </a:extLst>
          </p:cNvPr>
          <p:cNvSpPr txBox="1"/>
          <p:nvPr/>
        </p:nvSpPr>
        <p:spPr>
          <a:xfrm>
            <a:off x="123568" y="6660327"/>
            <a:ext cx="90204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International Council of AIDS Service Organizations (ICASO) &amp; </a:t>
            </a:r>
            <a:r>
              <a:rPr lang="es-ES" sz="900" dirty="0"/>
              <a:t>Acción Ciudadana Contra el sida (ACCSI ), </a:t>
            </a:r>
            <a:r>
              <a:rPr lang="en-US" sz="900" dirty="0" err="1"/>
              <a:t>Villalba</a:t>
            </a:r>
            <a:r>
              <a:rPr lang="en-US" sz="900" dirty="0"/>
              <a:t> et al 2013, Photo William Rafael, </a:t>
            </a:r>
            <a:r>
              <a:rPr lang="en-US" sz="900" dirty="0" err="1"/>
              <a:t>Urdaneta</a:t>
            </a:r>
            <a:r>
              <a:rPr lang="en-US" sz="900" dirty="0"/>
              <a:t> Heredia, Ramon LePage</a:t>
            </a:r>
          </a:p>
        </p:txBody>
      </p:sp>
      <p:pic>
        <p:nvPicPr>
          <p:cNvPr id="7" name="Picture 6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6B5A6468-27F0-40F3-AD59-676428A27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696" y="672711"/>
            <a:ext cx="2692736" cy="1795157"/>
          </a:xfrm>
          <a:prstGeom prst="rect">
            <a:avLst/>
          </a:prstGeom>
        </p:spPr>
      </p:pic>
      <p:pic>
        <p:nvPicPr>
          <p:cNvPr id="10" name="Picture 9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F98EC57D-66E3-4D38-83B1-B91035FE4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696" y="2610611"/>
            <a:ext cx="2692736" cy="1795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A8191F-3370-4468-8046-315AB0D96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062" y="4548511"/>
            <a:ext cx="3448370" cy="18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DE630A-4D9D-4966-8414-F39BCAB2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92" y="-32904"/>
            <a:ext cx="8229600" cy="970156"/>
          </a:xfrm>
        </p:spPr>
        <p:txBody>
          <a:bodyPr>
            <a:noAutofit/>
          </a:bodyPr>
          <a:lstStyle/>
          <a:p>
            <a:r>
              <a:rPr lang="en-US" sz="2400" dirty="0"/>
              <a:t>HIV Vulnerabilities among Indigenous Communities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EA1311-18E8-4643-93A9-BEBE1F784878}"/>
              </a:ext>
            </a:extLst>
          </p:cNvPr>
          <p:cNvSpPr/>
          <p:nvPr/>
        </p:nvSpPr>
        <p:spPr>
          <a:xfrm>
            <a:off x="627153" y="6633728"/>
            <a:ext cx="897266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Sources: Orellana et al 2013, Ponce et al 2017, </a:t>
            </a:r>
            <a:r>
              <a:rPr lang="en-US" sz="900" dirty="0" err="1"/>
              <a:t>Benzaken</a:t>
            </a:r>
            <a:r>
              <a:rPr lang="en-US" sz="900" dirty="0"/>
              <a:t> et al 2017, </a:t>
            </a:r>
            <a:r>
              <a:rPr lang="en-US" sz="900" dirty="0" err="1"/>
              <a:t>Villalba</a:t>
            </a:r>
            <a:r>
              <a:rPr lang="en-US" sz="900" dirty="0"/>
              <a:t> et al 2013, Goldenberg et al 2012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50F540D-17AE-42AE-B4B2-E26ACB3FC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7" y="1125398"/>
            <a:ext cx="9259013" cy="1492542"/>
          </a:xfrm>
        </p:spPr>
        <p:txBody>
          <a:bodyPr>
            <a:normAutofit/>
          </a:bodyPr>
          <a:lstStyle/>
          <a:p>
            <a:r>
              <a:rPr lang="en-US" sz="2800" b="1" dirty="0"/>
              <a:t>Proximal HIV-Related Risks</a:t>
            </a:r>
          </a:p>
          <a:p>
            <a:pPr lvl="1"/>
            <a:r>
              <a:rPr lang="en-US" sz="2400" dirty="0"/>
              <a:t>Similar sexual and parenteral-related risks to other people living with HIV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72BADADB-AB1A-499E-A86A-DC55839CC50A}"/>
              </a:ext>
            </a:extLst>
          </p:cNvPr>
          <p:cNvSpPr txBox="1">
            <a:spLocks/>
          </p:cNvSpPr>
          <p:nvPr/>
        </p:nvSpPr>
        <p:spPr>
          <a:xfrm>
            <a:off x="0" y="2492679"/>
            <a:ext cx="9259013" cy="3677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Differential HIV Burden Driven by Structural Risks</a:t>
            </a:r>
          </a:p>
          <a:p>
            <a:pPr lvl="1"/>
            <a:r>
              <a:rPr lang="en-US" dirty="0"/>
              <a:t>Systematic Exclusion from National HIV Prevention Services and Global Guidance Documents</a:t>
            </a:r>
          </a:p>
          <a:p>
            <a:pPr lvl="1"/>
            <a:r>
              <a:rPr lang="en-US" dirty="0"/>
              <a:t>Limited Cultural Relevance of Existing Services</a:t>
            </a:r>
          </a:p>
          <a:p>
            <a:pPr lvl="1"/>
            <a:r>
              <a:rPr lang="en-US" dirty="0"/>
              <a:t>Intersectional Stigmas </a:t>
            </a:r>
          </a:p>
          <a:p>
            <a:pPr lvl="2"/>
            <a:r>
              <a:rPr lang="en-US" sz="2200" dirty="0"/>
              <a:t>Indigenous Specific </a:t>
            </a:r>
          </a:p>
          <a:p>
            <a:pPr lvl="2"/>
            <a:r>
              <a:rPr lang="en-US" sz="2200" dirty="0"/>
              <a:t>Racism</a:t>
            </a:r>
          </a:p>
          <a:p>
            <a:pPr lvl="2"/>
            <a:r>
              <a:rPr lang="en-US" sz="2200" dirty="0"/>
              <a:t>Within community stigma affecting Two-Spirit people, those who use drugs, sell sex, and/or are living with HIV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6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97416-0419-47CA-9566-592280B8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02A48-4EC5-4363-A6C6-C661E0DB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Adolescent Girls and Young Women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Tanzania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People Who Inject Drugs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Eastern Europe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Gay Men and other Men who have Sex with Men &amp; Transgender Women in Senegal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Indigenous Communities in Latin America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Raleway" panose="020B0503030101060003"/>
              </a:rPr>
              <a:t>Female sex workers</a:t>
            </a:r>
            <a:r>
              <a:rPr lang="en-US" sz="2400" dirty="0"/>
              <a:t> in South Africa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46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F3B2C5-FFF3-450C-832D-0D4D7753E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28519"/>
          </a:xfrm>
        </p:spPr>
        <p:txBody>
          <a:bodyPr>
            <a:normAutofit/>
          </a:bodyPr>
          <a:lstStyle/>
          <a:p>
            <a:r>
              <a:rPr lang="en-US" sz="3000" dirty="0"/>
              <a:t>Outline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3A21E9-9DB5-4A6A-9D3C-7D2FAE20E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203158"/>
            <a:ext cx="8398042" cy="516555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Acknowledgments</a:t>
            </a:r>
          </a:p>
          <a:p>
            <a:endParaRPr lang="en-US" sz="3000" dirty="0"/>
          </a:p>
          <a:p>
            <a:r>
              <a:rPr lang="en-US" sz="3000" dirty="0"/>
              <a:t>HIV Pandemic in 2018</a:t>
            </a:r>
            <a:br>
              <a:rPr lang="en-US" sz="3000" dirty="0"/>
            </a:br>
            <a:endParaRPr lang="en-US" sz="3000" dirty="0">
              <a:latin typeface="Raleway" panose="020B0503030101060003"/>
            </a:endParaRPr>
          </a:p>
          <a:p>
            <a:r>
              <a:rPr lang="en-US" sz="3000" dirty="0">
                <a:latin typeface="Raleway" panose="020B0503030101060003"/>
              </a:rPr>
              <a:t>Case Studies of Differential HIV Risks and Burden</a:t>
            </a:r>
          </a:p>
          <a:p>
            <a:endParaRPr lang="en-US" sz="3000" dirty="0">
              <a:latin typeface="Raleway" panose="020B0503030101060003"/>
            </a:endParaRPr>
          </a:p>
          <a:p>
            <a:pPr lvl="1"/>
            <a:r>
              <a:rPr lang="en-US" sz="2100" dirty="0">
                <a:latin typeface="Raleway" panose="020B0503030101060003"/>
              </a:rPr>
              <a:t>Adolescent Girls and Young Women </a:t>
            </a:r>
            <a:r>
              <a:rPr lang="en-US" sz="2100" dirty="0"/>
              <a:t>in Tanzania</a:t>
            </a:r>
            <a:endParaRPr lang="en-US" sz="2100" dirty="0">
              <a:latin typeface="Raleway" panose="020B0503030101060003"/>
            </a:endParaRPr>
          </a:p>
          <a:p>
            <a:pPr lvl="1"/>
            <a:r>
              <a:rPr lang="en-US" sz="2100" dirty="0">
                <a:latin typeface="Raleway" panose="020B0503030101060003"/>
              </a:rPr>
              <a:t>People Who Inject Drugs in the Russian Federation</a:t>
            </a:r>
            <a:endParaRPr lang="en-US" sz="2100" dirty="0"/>
          </a:p>
          <a:p>
            <a:pPr lvl="1"/>
            <a:r>
              <a:rPr lang="en-US" sz="2100" dirty="0">
                <a:latin typeface="Raleway" panose="020B0503030101060003"/>
              </a:rPr>
              <a:t>Gay Men and other Men who have Sex with Men &amp; Transgender Women in Senegal</a:t>
            </a:r>
            <a:endParaRPr lang="en-US" sz="2100" dirty="0"/>
          </a:p>
          <a:p>
            <a:pPr lvl="1"/>
            <a:r>
              <a:rPr lang="en-US" sz="2100" dirty="0">
                <a:latin typeface="Raleway" panose="020B0503030101060003"/>
              </a:rPr>
              <a:t>Indigenous Communities in Latin America</a:t>
            </a:r>
          </a:p>
          <a:p>
            <a:pPr lvl="1"/>
            <a:r>
              <a:rPr lang="en-US" sz="2100" dirty="0">
                <a:latin typeface="Raleway" panose="020B0503030101060003"/>
              </a:rPr>
              <a:t>Female Sex Workers </a:t>
            </a:r>
            <a:r>
              <a:rPr lang="en-US" sz="2100" dirty="0"/>
              <a:t>in Southern Africa</a:t>
            </a:r>
            <a:br>
              <a:rPr lang="en-US" sz="2100" dirty="0"/>
            </a:br>
            <a:endParaRPr lang="en-US" sz="2100" dirty="0"/>
          </a:p>
          <a:p>
            <a:r>
              <a:rPr lang="en-US" sz="3000" dirty="0"/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11896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10">
            <a:extLst>
              <a:ext uri="{FF2B5EF4-FFF2-40B4-BE49-F238E27FC236}">
                <a16:creationId xmlns:a16="http://schemas.microsoft.com/office/drawing/2014/main" xmlns="" id="{78B612BF-4134-4FC8-8040-E8C5933405CA}"/>
              </a:ext>
            </a:extLst>
          </p:cNvPr>
          <p:cNvSpPr txBox="1"/>
          <p:nvPr/>
        </p:nvSpPr>
        <p:spPr>
          <a:xfrm>
            <a:off x="152654" y="97353"/>
            <a:ext cx="8819067" cy="826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0099D2"/>
                </a:solidFill>
                <a:latin typeface="Raleway" panose="020B0503030101060003"/>
              </a:rPr>
              <a:t>Global Burden of HIV Among Female Sex Workers, 2006-2017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A01910DE-FBC5-4660-873B-FBCAED433A5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2076" r="1218" b="24271"/>
          <a:stretch/>
        </p:blipFill>
        <p:spPr bwMode="auto">
          <a:xfrm>
            <a:off x="162466" y="1127301"/>
            <a:ext cx="8819067" cy="5085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53CAB8-FA77-4C0D-8C6F-91BC81D8EFB7}"/>
              </a:ext>
            </a:extLst>
          </p:cNvPr>
          <p:cNvSpPr txBox="1"/>
          <p:nvPr/>
        </p:nvSpPr>
        <p:spPr>
          <a:xfrm>
            <a:off x="402339" y="6596390"/>
            <a:ext cx="2176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Source: Shannon, Crago, Baral, et al.  2018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4294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CD28B-CD5C-45BD-A875-1D23DC3AD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8101"/>
            <a:ext cx="8686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Estimates of Attributable Fraction to Sex Work in South and East Africa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EAD155-9742-436D-8211-8BE526D7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9962"/>
          <a:stretch/>
        </p:blipFill>
        <p:spPr bwMode="auto">
          <a:xfrm>
            <a:off x="-1" y="903021"/>
            <a:ext cx="7491851" cy="554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382919-81FD-4517-8FC3-B3A9FBE0F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89628" t="37671" b="41268"/>
          <a:stretch/>
        </p:blipFill>
        <p:spPr bwMode="auto">
          <a:xfrm>
            <a:off x="7587049" y="2419821"/>
            <a:ext cx="1328351" cy="179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FEE47A-8BAD-4B60-810F-36187EA4D8C1}"/>
              </a:ext>
            </a:extLst>
          </p:cNvPr>
          <p:cNvSpPr txBox="1"/>
          <p:nvPr/>
        </p:nvSpPr>
        <p:spPr>
          <a:xfrm>
            <a:off x="443902" y="6605227"/>
            <a:ext cx="2176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Modified from Shubber, Mishra, Vesga, Boily, 2014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347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18DBFB-C622-4E66-9F8A-F2ECC482A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5" b="69543"/>
          <a:stretch/>
        </p:blipFill>
        <p:spPr>
          <a:xfrm>
            <a:off x="355268" y="767254"/>
            <a:ext cx="7616424" cy="1769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3DCCC9-8D3C-4072-83B0-44853499402F}"/>
              </a:ext>
            </a:extLst>
          </p:cNvPr>
          <p:cNvSpPr txBox="1"/>
          <p:nvPr/>
        </p:nvSpPr>
        <p:spPr>
          <a:xfrm>
            <a:off x="457200" y="200145"/>
            <a:ext cx="3184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Serodiscordant</a:t>
            </a:r>
            <a:r>
              <a:rPr lang="en-US" sz="1600" dirty="0"/>
              <a:t> Partnerships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34D1FF-0C65-44FF-8B1B-184071CC2FDE}"/>
              </a:ext>
            </a:extLst>
          </p:cNvPr>
          <p:cNvSpPr txBox="1"/>
          <p:nvPr/>
        </p:nvSpPr>
        <p:spPr>
          <a:xfrm>
            <a:off x="3461343" y="182479"/>
            <a:ext cx="3065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FSW and Male Partners</a:t>
            </a:r>
          </a:p>
          <a:p>
            <a:r>
              <a:rPr lang="en-US" sz="1600" dirty="0"/>
              <a:t>(Clients and Non-Paying Partners)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16CE18-AF59-4AD9-8E42-8F0947CFC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696"/>
          <a:stretch/>
        </p:blipFill>
        <p:spPr>
          <a:xfrm>
            <a:off x="355269" y="2528049"/>
            <a:ext cx="8146278" cy="900951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CA47079E-431C-4BDA-816A-822A1DC90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62123"/>
          <a:stretch/>
        </p:blipFill>
        <p:spPr>
          <a:xfrm>
            <a:off x="313608" y="3415550"/>
            <a:ext cx="7999330" cy="1120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39283A-D58A-40FE-AB5E-233C7ED3C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38"/>
          <a:stretch/>
        </p:blipFill>
        <p:spPr>
          <a:xfrm>
            <a:off x="313608" y="4536141"/>
            <a:ext cx="8187939" cy="18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605" y="-4464"/>
            <a:ext cx="8217606" cy="1143000"/>
          </a:xfrm>
        </p:spPr>
        <p:txBody>
          <a:bodyPr>
            <a:normAutofit/>
          </a:bodyPr>
          <a:lstStyle/>
          <a:p>
            <a:r>
              <a:rPr lang="en-CA" sz="2800" dirty="0"/>
              <a:t>Demographic &amp; Epidemiological Heterogeneity Within Sex Work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67544" y="1105584"/>
            <a:ext cx="5190978" cy="4305511"/>
            <a:chOff x="476672" y="770124"/>
            <a:chExt cx="5832648" cy="437794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512677" y="1259632"/>
              <a:ext cx="2160240" cy="384043"/>
            </a:xfrm>
            <a:prstGeom prst="roundRect">
              <a:avLst/>
            </a:prstGeom>
            <a:solidFill>
              <a:schemeClr val="accent6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FSW</a:t>
              </a:r>
              <a:r>
                <a:rPr kumimoji="0" lang="en-CA" sz="1200" b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–high volume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512677" y="1643674"/>
              <a:ext cx="2160240" cy="408046"/>
            </a:xfrm>
            <a:prstGeom prst="roundRect">
              <a:avLst/>
            </a:prstGeom>
            <a:solidFill>
              <a:schemeClr val="accent6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FSW</a:t>
              </a:r>
              <a:r>
                <a:rPr kumimoji="0" lang="en-CA" sz="1200" b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–low volume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12677" y="2411760"/>
              <a:ext cx="2160240" cy="384043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MP</a:t>
              </a:r>
              <a:r>
                <a:rPr kumimoji="0" lang="en-CA" sz="1200" b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– high volume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512677" y="2795802"/>
              <a:ext cx="2160240" cy="384043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MP</a:t>
              </a:r>
              <a:r>
                <a:rPr kumimoji="0" lang="en-CA" sz="1200" b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 – low volume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76672" y="4331973"/>
              <a:ext cx="2160240" cy="38404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Former FSW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476672" y="4764021"/>
              <a:ext cx="2160240" cy="38404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Former MP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476672" y="3899925"/>
              <a:ext cx="2160240" cy="38404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Always low-risk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79151" y="770124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63538" indent="-363538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>
                  <a:solidFill>
                    <a:srgbClr val="040404"/>
                  </a:solidFill>
                  <a:latin typeface="Arial" pitchFamily="34" charset="0"/>
                  <a:cs typeface="Arial" pitchFamily="34" charset="0"/>
                </a:rPr>
                <a:t>Male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08780" y="772125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63538" indent="-363538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>
                  <a:solidFill>
                    <a:srgbClr val="040404"/>
                  </a:solidFill>
                  <a:latin typeface="Arial" pitchFamily="34" charset="0"/>
                  <a:cs typeface="Arial" pitchFamily="34" charset="0"/>
                </a:rPr>
                <a:t>Female</a:t>
              </a:r>
            </a:p>
          </p:txBody>
        </p:sp>
        <p:cxnSp>
          <p:nvCxnSpPr>
            <p:cNvPr id="13" name="Elbow Connector 12"/>
            <p:cNvCxnSpPr>
              <a:stCxn id="4" idx="1"/>
              <a:endCxn id="8" idx="1"/>
            </p:cNvCxnSpPr>
            <p:nvPr/>
          </p:nvCxnSpPr>
          <p:spPr bwMode="auto">
            <a:xfrm rot="10800000" flipV="1">
              <a:off x="476673" y="1451653"/>
              <a:ext cx="36005" cy="3072341"/>
            </a:xfrm>
            <a:prstGeom prst="bentConnector3">
              <a:avLst>
                <a:gd name="adj1" fmla="val 73491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5" idx="1"/>
              <a:endCxn id="8" idx="1"/>
            </p:cNvCxnSpPr>
            <p:nvPr/>
          </p:nvCxnSpPr>
          <p:spPr bwMode="auto">
            <a:xfrm rot="10800000" flipV="1">
              <a:off x="476673" y="1847697"/>
              <a:ext cx="36005" cy="2676298"/>
            </a:xfrm>
            <a:prstGeom prst="bentConnector3">
              <a:avLst>
                <a:gd name="adj1" fmla="val 73491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Elbow Connector 14"/>
            <p:cNvCxnSpPr>
              <a:stCxn id="6" idx="1"/>
              <a:endCxn id="9" idx="1"/>
            </p:cNvCxnSpPr>
            <p:nvPr/>
          </p:nvCxnSpPr>
          <p:spPr bwMode="auto">
            <a:xfrm rot="10800000" flipV="1">
              <a:off x="476673" y="2603781"/>
              <a:ext cx="36005" cy="2352261"/>
            </a:xfrm>
            <a:prstGeom prst="bentConnector3">
              <a:avLst>
                <a:gd name="adj1" fmla="val 742125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Elbow Connector 15"/>
            <p:cNvCxnSpPr>
              <a:stCxn id="7" idx="1"/>
              <a:endCxn id="9" idx="1"/>
            </p:cNvCxnSpPr>
            <p:nvPr/>
          </p:nvCxnSpPr>
          <p:spPr bwMode="auto">
            <a:xfrm rot="10800000" flipV="1">
              <a:off x="476673" y="2987823"/>
              <a:ext cx="36005" cy="1968219"/>
            </a:xfrm>
            <a:prstGeom prst="bentConnector3">
              <a:avLst>
                <a:gd name="adj1" fmla="val 76858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Elbow Connector 16"/>
            <p:cNvCxnSpPr>
              <a:stCxn id="7" idx="3"/>
              <a:endCxn id="4" idx="3"/>
            </p:cNvCxnSpPr>
            <p:nvPr/>
          </p:nvCxnSpPr>
          <p:spPr bwMode="auto">
            <a:xfrm flipV="1">
              <a:off x="2672917" y="1451653"/>
              <a:ext cx="9525" cy="1536171"/>
            </a:xfrm>
            <a:prstGeom prst="bentConnector3">
              <a:avLst>
                <a:gd name="adj1" fmla="val 1700001"/>
              </a:avLst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Elbow Connector 17"/>
            <p:cNvCxnSpPr>
              <a:stCxn id="6" idx="3"/>
              <a:endCxn id="5" idx="3"/>
            </p:cNvCxnSpPr>
            <p:nvPr/>
          </p:nvCxnSpPr>
          <p:spPr bwMode="auto">
            <a:xfrm flipV="1">
              <a:off x="2672917" y="1847697"/>
              <a:ext cx="12700" cy="756085"/>
            </a:xfrm>
            <a:prstGeom prst="bentConnector3">
              <a:avLst>
                <a:gd name="adj1" fmla="val 1275000"/>
              </a:avLst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Elbow Connector 18"/>
            <p:cNvCxnSpPr>
              <a:stCxn id="10" idx="3"/>
              <a:endCxn id="5" idx="3"/>
            </p:cNvCxnSpPr>
            <p:nvPr/>
          </p:nvCxnSpPr>
          <p:spPr bwMode="auto">
            <a:xfrm flipV="1">
              <a:off x="2636912" y="1847697"/>
              <a:ext cx="36005" cy="2244250"/>
            </a:xfrm>
            <a:prstGeom prst="bentConnector3">
              <a:avLst>
                <a:gd name="adj1" fmla="val 556259"/>
              </a:avLst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20" name="Rounded Rectangle 19"/>
            <p:cNvSpPr/>
            <p:nvPr/>
          </p:nvSpPr>
          <p:spPr bwMode="auto">
            <a:xfrm>
              <a:off x="4023066" y="1235629"/>
              <a:ext cx="2286253" cy="384043"/>
            </a:xfrm>
            <a:prstGeom prst="roundRect">
              <a:avLst/>
            </a:prstGeom>
            <a:solidFill>
              <a:schemeClr val="accent6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Client–high volume 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4023067" y="2411760"/>
              <a:ext cx="2160240" cy="384043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MP</a:t>
              </a:r>
              <a:r>
                <a:rPr kumimoji="0" lang="en-CA" sz="1200" b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– high volume 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4023067" y="2795802"/>
              <a:ext cx="2160240" cy="384043"/>
            </a:xfrm>
            <a:prstGeom prst="roundRect">
              <a:avLst/>
            </a:prstGeom>
            <a:solidFill>
              <a:srgbClr val="C00000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MP</a:t>
              </a:r>
              <a:r>
                <a:rPr kumimoji="0" lang="en-CA" sz="1200" b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 – low volume 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4077072" y="4331973"/>
              <a:ext cx="2160240" cy="38404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Former Client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4077072" y="4764021"/>
              <a:ext cx="2160240" cy="38404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Former MP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4077072" y="3899925"/>
              <a:ext cx="2160240" cy="38404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Always low-risk   </a:t>
              </a: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Elbow Connector 25"/>
            <p:cNvCxnSpPr>
              <a:stCxn id="20" idx="3"/>
              <a:endCxn id="23" idx="3"/>
            </p:cNvCxnSpPr>
            <p:nvPr/>
          </p:nvCxnSpPr>
          <p:spPr bwMode="auto">
            <a:xfrm flipH="1">
              <a:off x="6237312" y="1427651"/>
              <a:ext cx="72007" cy="3096344"/>
            </a:xfrm>
            <a:prstGeom prst="bentConnector3">
              <a:avLst>
                <a:gd name="adj1" fmla="val -198418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Elbow Connector 26"/>
            <p:cNvCxnSpPr>
              <a:stCxn id="21" idx="3"/>
              <a:endCxn id="24" idx="3"/>
            </p:cNvCxnSpPr>
            <p:nvPr/>
          </p:nvCxnSpPr>
          <p:spPr bwMode="auto">
            <a:xfrm>
              <a:off x="6183307" y="2603782"/>
              <a:ext cx="54005" cy="2352261"/>
            </a:xfrm>
            <a:prstGeom prst="bentConnector3">
              <a:avLst>
                <a:gd name="adj1" fmla="val 52329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Elbow Connector 27"/>
            <p:cNvCxnSpPr>
              <a:stCxn id="22" idx="3"/>
              <a:endCxn id="24" idx="3"/>
            </p:cNvCxnSpPr>
            <p:nvPr/>
          </p:nvCxnSpPr>
          <p:spPr bwMode="auto">
            <a:xfrm>
              <a:off x="6183307" y="2987824"/>
              <a:ext cx="54005" cy="1968219"/>
            </a:xfrm>
            <a:prstGeom prst="bentConnector3">
              <a:avLst>
                <a:gd name="adj1" fmla="val 52329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Elbow Connector 28"/>
            <p:cNvCxnSpPr>
              <a:stCxn id="21" idx="1"/>
              <a:endCxn id="20" idx="1"/>
            </p:cNvCxnSpPr>
            <p:nvPr/>
          </p:nvCxnSpPr>
          <p:spPr bwMode="auto">
            <a:xfrm rot="10800000">
              <a:off x="4023067" y="1427652"/>
              <a:ext cx="1" cy="1176131"/>
            </a:xfrm>
            <a:prstGeom prst="bentConnector3">
              <a:avLst>
                <a:gd name="adj1" fmla="val 22860100000"/>
              </a:avLst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Elbow Connector 29"/>
            <p:cNvCxnSpPr>
              <a:stCxn id="25" idx="1"/>
              <a:endCxn id="20" idx="1"/>
            </p:cNvCxnSpPr>
            <p:nvPr/>
          </p:nvCxnSpPr>
          <p:spPr bwMode="auto">
            <a:xfrm rot="10800000">
              <a:off x="4023066" y="1427651"/>
              <a:ext cx="54006" cy="2664296"/>
            </a:xfrm>
            <a:prstGeom prst="bentConnector3">
              <a:avLst>
                <a:gd name="adj1" fmla="val 523286"/>
              </a:avLst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Elbow Connector 30"/>
            <p:cNvCxnSpPr>
              <a:stCxn id="22" idx="1"/>
              <a:endCxn id="20" idx="1"/>
            </p:cNvCxnSpPr>
            <p:nvPr/>
          </p:nvCxnSpPr>
          <p:spPr bwMode="auto">
            <a:xfrm rot="10800000">
              <a:off x="4023067" y="1427652"/>
              <a:ext cx="1" cy="1560173"/>
            </a:xfrm>
            <a:prstGeom prst="bentConnector3">
              <a:avLst>
                <a:gd name="adj1" fmla="val 22860100000"/>
              </a:avLst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Rounded Rectangle 31"/>
            <p:cNvSpPr/>
            <p:nvPr/>
          </p:nvSpPr>
          <p:spPr bwMode="auto">
            <a:xfrm>
              <a:off x="4023066" y="1667677"/>
              <a:ext cx="2286254" cy="384043"/>
            </a:xfrm>
            <a:prstGeom prst="roundRect">
              <a:avLst/>
            </a:prstGeom>
            <a:solidFill>
              <a:schemeClr val="accent6"/>
            </a:solidFill>
            <a:ln w="9525" cap="flat" cmpd="sng" algn="ctr">
              <a:solidFill>
                <a:srgbClr val="04040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CA" sz="1200" b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Client–low volume 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200" b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3" name="Elbow Connector 32"/>
            <p:cNvCxnSpPr>
              <a:stCxn id="32" idx="3"/>
              <a:endCxn id="23" idx="3"/>
            </p:cNvCxnSpPr>
            <p:nvPr/>
          </p:nvCxnSpPr>
          <p:spPr bwMode="auto">
            <a:xfrm flipH="1">
              <a:off x="6237312" y="1859699"/>
              <a:ext cx="72008" cy="2664296"/>
            </a:xfrm>
            <a:prstGeom prst="bentConnector3">
              <a:avLst>
                <a:gd name="adj1" fmla="val -21164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Elbow Connector 33"/>
            <p:cNvCxnSpPr>
              <a:stCxn id="21" idx="1"/>
              <a:endCxn id="32" idx="1"/>
            </p:cNvCxnSpPr>
            <p:nvPr/>
          </p:nvCxnSpPr>
          <p:spPr bwMode="auto">
            <a:xfrm rot="10800000">
              <a:off x="4023067" y="1859700"/>
              <a:ext cx="1" cy="744083"/>
            </a:xfrm>
            <a:prstGeom prst="bentConnector3">
              <a:avLst>
                <a:gd name="adj1" fmla="val 22860100000"/>
              </a:avLst>
            </a:prstGeom>
            <a:solidFill>
              <a:schemeClr val="accent1"/>
            </a:solidFill>
            <a:ln w="9525" cap="flat" cmpd="sng" algn="ctr">
              <a:solidFill>
                <a:srgbClr val="92D05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6154103" y="1622438"/>
            <a:ext cx="3036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FSW  - Female Sex Worker</a:t>
            </a:r>
          </a:p>
          <a:p>
            <a:r>
              <a:rPr lang="en-CA" dirty="0"/>
              <a:t>MP  -   Multiple partnerships               with transactional sex</a:t>
            </a:r>
          </a:p>
          <a:p>
            <a:endParaRPr lang="en-CA" dirty="0"/>
          </a:p>
          <a:p>
            <a:r>
              <a:rPr lang="en-CA" dirty="0"/>
              <a:t>Two age-groups</a:t>
            </a:r>
          </a:p>
          <a:p>
            <a:r>
              <a:rPr lang="en-CA" dirty="0"/>
              <a:t>14-24; &gt;24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CF19681-040E-4554-BCB2-A10371AB5AF0}"/>
              </a:ext>
            </a:extLst>
          </p:cNvPr>
          <p:cNvSpPr/>
          <p:nvPr/>
        </p:nvSpPr>
        <p:spPr>
          <a:xfrm>
            <a:off x="582826" y="6642556"/>
            <a:ext cx="12426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Source: Mishra et al 2017</a:t>
            </a:r>
          </a:p>
        </p:txBody>
      </p:sp>
    </p:spTree>
    <p:extLst>
      <p:ext uri="{BB962C8B-B14F-4D97-AF65-F5344CB8AC3E}">
        <p14:creationId xmlns:p14="http://schemas.microsoft.com/office/powerpoint/2010/main" val="32007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B2F2A8E-6432-4F06-93BD-54192BB6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13" y="23592"/>
            <a:ext cx="8229600" cy="554621"/>
          </a:xfrm>
        </p:spPr>
        <p:txBody>
          <a:bodyPr>
            <a:normAutofit/>
          </a:bodyPr>
          <a:lstStyle/>
          <a:p>
            <a:r>
              <a:rPr lang="en-US" sz="2700" dirty="0"/>
              <a:t>Condom Use and ART as Time-Dependent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361C6B6-422C-4217-932D-BC427D9C0945}"/>
              </a:ext>
            </a:extLst>
          </p:cNvPr>
          <p:cNvSpPr txBox="1"/>
          <p:nvPr/>
        </p:nvSpPr>
        <p:spPr>
          <a:xfrm>
            <a:off x="461888" y="6637973"/>
            <a:ext cx="1544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Mishra et al 2017</a:t>
            </a:r>
          </a:p>
        </p:txBody>
      </p:sp>
      <p:pic>
        <p:nvPicPr>
          <p:cNvPr id="12" name="Picture 3" descr="C:\Users\MaH\Desktop\Condom_sex work.png">
            <a:extLst>
              <a:ext uri="{FF2B5EF4-FFF2-40B4-BE49-F238E27FC236}">
                <a16:creationId xmlns:a16="http://schemas.microsoft.com/office/drawing/2014/main" xmlns="" id="{06A84726-38D3-4F68-8DB4-C75C554E7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9"/>
          <a:stretch/>
        </p:blipFill>
        <p:spPr bwMode="auto">
          <a:xfrm>
            <a:off x="49325" y="611794"/>
            <a:ext cx="4327640" cy="418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MaH\Desktop\condom_main_casual.png">
            <a:extLst>
              <a:ext uri="{FF2B5EF4-FFF2-40B4-BE49-F238E27FC236}">
                <a16:creationId xmlns:a16="http://schemas.microsoft.com/office/drawing/2014/main" xmlns="" id="{E0D873E5-6F42-42E7-98DB-296D714C2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7"/>
          <a:stretch/>
        </p:blipFill>
        <p:spPr bwMode="auto">
          <a:xfrm>
            <a:off x="4376965" y="643855"/>
            <a:ext cx="4220750" cy="412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aH\Desktop\Condom_sex work.png">
            <a:extLst>
              <a:ext uri="{FF2B5EF4-FFF2-40B4-BE49-F238E27FC236}">
                <a16:creationId xmlns:a16="http://schemas.microsoft.com/office/drawing/2014/main" xmlns="" id="{6FFF9B59-DC13-41DB-BC33-E369D59C0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2" t="33763" b="33942"/>
          <a:stretch/>
        </p:blipFill>
        <p:spPr bwMode="auto">
          <a:xfrm>
            <a:off x="1979031" y="4954820"/>
            <a:ext cx="1077680" cy="151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aH\Desktop\condom_main_casual.png">
            <a:extLst>
              <a:ext uri="{FF2B5EF4-FFF2-40B4-BE49-F238E27FC236}">
                <a16:creationId xmlns:a16="http://schemas.microsoft.com/office/drawing/2014/main" xmlns="" id="{89FE5654-0C80-48D7-9D65-77556689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8" t="28409" b="31840"/>
          <a:stretch/>
        </p:blipFill>
        <p:spPr bwMode="auto">
          <a:xfrm>
            <a:off x="6334243" y="4785566"/>
            <a:ext cx="1134083" cy="19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6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73746"/>
            <a:ext cx="8229600" cy="850106"/>
          </a:xfrm>
        </p:spPr>
        <p:txBody>
          <a:bodyPr>
            <a:normAutofit/>
          </a:bodyPr>
          <a:lstStyle/>
          <a:p>
            <a:r>
              <a:rPr lang="en-CA" sz="2400" dirty="0"/>
              <a:t>Calibration Targets: HIV Cascade by Population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0B9762D-2789-4083-B5F3-61A698EECAFE}"/>
              </a:ext>
            </a:extLst>
          </p:cNvPr>
          <p:cNvSpPr txBox="1"/>
          <p:nvPr/>
        </p:nvSpPr>
        <p:spPr>
          <a:xfrm>
            <a:off x="461888" y="6637973"/>
            <a:ext cx="1544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Mishra et al 2017</a:t>
            </a:r>
          </a:p>
        </p:txBody>
      </p:sp>
      <p:pic>
        <p:nvPicPr>
          <p:cNvPr id="5" name="Picture 4" descr="C:\Users\MaH\Desktop\Rplot05.png">
            <a:extLst>
              <a:ext uri="{FF2B5EF4-FFF2-40B4-BE49-F238E27FC236}">
                <a16:creationId xmlns:a16="http://schemas.microsoft.com/office/drawing/2014/main" xmlns="" id="{634756F4-8507-4EA6-946C-663905660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0"/>
          <a:stretch/>
        </p:blipFill>
        <p:spPr bwMode="auto">
          <a:xfrm>
            <a:off x="269638" y="585564"/>
            <a:ext cx="4360238" cy="450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MaH\Desktop\Rplot05.png">
            <a:extLst>
              <a:ext uri="{FF2B5EF4-FFF2-40B4-BE49-F238E27FC236}">
                <a16:creationId xmlns:a16="http://schemas.microsoft.com/office/drawing/2014/main" xmlns="" id="{C5ECDE1A-DCD3-45B4-8BB8-58BA4DB26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2" t="35486" b="38014"/>
          <a:stretch/>
        </p:blipFill>
        <p:spPr bwMode="auto">
          <a:xfrm>
            <a:off x="42763" y="4918153"/>
            <a:ext cx="1690008" cy="146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52F877-71FD-4D20-B8D7-C02BE65CD653}"/>
              </a:ext>
            </a:extLst>
          </p:cNvPr>
          <p:cNvSpPr txBox="1"/>
          <p:nvPr/>
        </p:nvSpPr>
        <p:spPr>
          <a:xfrm>
            <a:off x="7265785" y="656329"/>
            <a:ext cx="1833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FSW (2013-2016)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B478AAB-9863-4299-92F4-99AEEC79890B}"/>
              </a:ext>
            </a:extLst>
          </p:cNvPr>
          <p:cNvGrpSpPr/>
          <p:nvPr/>
        </p:nvGrpSpPr>
        <p:grpSpPr>
          <a:xfrm>
            <a:off x="4366969" y="655261"/>
            <a:ext cx="4507393" cy="5388913"/>
            <a:chOff x="4366969" y="655261"/>
            <a:chExt cx="4507393" cy="538891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4391" t="4857" r="20031" b="-1"/>
            <a:stretch/>
          </p:blipFill>
          <p:spPr bwMode="auto">
            <a:xfrm>
              <a:off x="5712737" y="908719"/>
              <a:ext cx="3161625" cy="5130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xmlns="" id="{A96E3922-DB64-48F5-A50A-DB54367A27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83028" t="41273" r="1077" b="45482"/>
            <a:stretch/>
          </p:blipFill>
          <p:spPr bwMode="auto">
            <a:xfrm>
              <a:off x="4366969" y="5072608"/>
              <a:ext cx="1230147" cy="971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A32FE0B-117B-41B4-8180-F36425B100A7}"/>
                </a:ext>
              </a:extLst>
            </p:cNvPr>
            <p:cNvSpPr txBox="1"/>
            <p:nvPr/>
          </p:nvSpPr>
          <p:spPr>
            <a:xfrm>
              <a:off x="5344478" y="655261"/>
              <a:ext cx="24390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Wider population (2016)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BC4C49C-B767-4FA9-8E32-C31D28D25CFA}"/>
                </a:ext>
              </a:extLst>
            </p:cNvPr>
            <p:cNvSpPr txBox="1"/>
            <p:nvPr/>
          </p:nvSpPr>
          <p:spPr>
            <a:xfrm>
              <a:off x="4922724" y="1362808"/>
              <a:ext cx="1118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Diagnosed </a:t>
              </a:r>
              <a:br>
                <a:rPr lang="en-US" sz="1400" dirty="0"/>
              </a:br>
              <a:r>
                <a:rPr lang="en-US" sz="1400" dirty="0"/>
                <a:t>&amp; aware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4002128-A3C7-44A7-B36B-1469CED83263}"/>
                </a:ext>
              </a:extLst>
            </p:cNvPr>
            <p:cNvSpPr txBox="1"/>
            <p:nvPr/>
          </p:nvSpPr>
          <p:spPr>
            <a:xfrm>
              <a:off x="4927949" y="2917654"/>
              <a:ext cx="1118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Currently </a:t>
              </a:r>
              <a:br>
                <a:rPr lang="en-US" sz="1400" dirty="0"/>
              </a:br>
              <a:r>
                <a:rPr lang="en-US" sz="1400" dirty="0"/>
                <a:t>on 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6C76EB5-758B-41CA-926C-94583F255364}"/>
                </a:ext>
              </a:extLst>
            </p:cNvPr>
            <p:cNvSpPr txBox="1"/>
            <p:nvPr/>
          </p:nvSpPr>
          <p:spPr>
            <a:xfrm>
              <a:off x="4982043" y="4373101"/>
              <a:ext cx="1233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Virally suppressed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62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D172E2D5-0683-4912-B040-CD4546B6D4B0}"/>
              </a:ext>
            </a:extLst>
          </p:cNvPr>
          <p:cNvGraphicFramePr/>
          <p:nvPr>
            <p:extLst/>
          </p:nvPr>
        </p:nvGraphicFramePr>
        <p:xfrm>
          <a:off x="361507" y="1563796"/>
          <a:ext cx="8539089" cy="4564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A7619C-81C3-4319-9B68-31D2876BF0B9}"/>
              </a:ext>
            </a:extLst>
          </p:cNvPr>
          <p:cNvSpPr txBox="1"/>
          <p:nvPr/>
        </p:nvSpPr>
        <p:spPr>
          <a:xfrm>
            <a:off x="1486515" y="5981713"/>
            <a:ext cx="61709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00" dirty="0">
                <a:latin typeface="Raleway" panose="020B0503030101060003"/>
              </a:rPr>
              <a:t>N=190 model fits to Southern Africa epidemic and baseline cascade, wider population estimates exclude FSW and clients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74F0AE4-4134-499E-97BA-607CE468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04" y="74961"/>
            <a:ext cx="8657192" cy="1143000"/>
          </a:xfrm>
        </p:spPr>
        <p:txBody>
          <a:bodyPr>
            <a:noAutofit/>
          </a:bodyPr>
          <a:lstStyle/>
          <a:p>
            <a:r>
              <a:rPr lang="en-CA" sz="2400" dirty="0"/>
              <a:t>% Cumulative New Infections Attributable </a:t>
            </a:r>
            <a:br>
              <a:rPr lang="en-CA" sz="2400" dirty="0"/>
            </a:br>
            <a:r>
              <a:rPr lang="en-CA" sz="2400" dirty="0"/>
              <a:t>to Unsuppressed Viral load Among FSW Living with HIV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BED2D5-1C35-4609-8753-EA5A5FFCEADC}"/>
              </a:ext>
            </a:extLst>
          </p:cNvPr>
          <p:cNvSpPr txBox="1"/>
          <p:nvPr/>
        </p:nvSpPr>
        <p:spPr>
          <a:xfrm>
            <a:off x="361507" y="6191815"/>
            <a:ext cx="1544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/>
              <a:t>1</a:t>
            </a:r>
            <a:r>
              <a:rPr lang="en-US" sz="900" dirty="0"/>
              <a:t>Mishra et al 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C43086-DF94-4720-AA35-E8E9BFC67335}"/>
              </a:ext>
            </a:extLst>
          </p:cNvPr>
          <p:cNvSpPr txBox="1"/>
          <p:nvPr/>
        </p:nvSpPr>
        <p:spPr>
          <a:xfrm>
            <a:off x="461888" y="6637973"/>
            <a:ext cx="15447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Mishra et al 2017</a:t>
            </a:r>
          </a:p>
        </p:txBody>
      </p:sp>
    </p:spTree>
    <p:extLst>
      <p:ext uri="{BB962C8B-B14F-4D97-AF65-F5344CB8AC3E}">
        <p14:creationId xmlns:p14="http://schemas.microsoft.com/office/powerpoint/2010/main" val="182447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A22E1-7F40-4ADB-96DF-FC8A32B6F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0997"/>
          </a:xfrm>
        </p:spPr>
        <p:txBody>
          <a:bodyPr/>
          <a:lstStyle/>
          <a:p>
            <a:r>
              <a:rPr lang="en-US" dirty="0"/>
              <a:t>Case Study Messages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D6673B-7CA4-4424-AEED-F72463C3245F}"/>
              </a:ext>
            </a:extLst>
          </p:cNvPr>
          <p:cNvSpPr txBox="1"/>
          <p:nvPr/>
        </p:nvSpPr>
        <p:spPr>
          <a:xfrm>
            <a:off x="348068" y="951573"/>
            <a:ext cx="83387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  Adolescent Girls and Young Women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Characterizing actual proximal and structural risks for HIV will inform intervention planning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1ADF4F-668C-492D-B186-4962BDF5DED4}"/>
              </a:ext>
            </a:extLst>
          </p:cNvPr>
          <p:cNvSpPr txBox="1"/>
          <p:nvPr/>
        </p:nvSpPr>
        <p:spPr>
          <a:xfrm>
            <a:off x="348069" y="1869297"/>
            <a:ext cx="85579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People Who Inject Drugs in Eastern Europe</a:t>
            </a:r>
          </a:p>
          <a:p>
            <a:pPr marL="97155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Most infections emerge from unmet treatment needs among PWID, other key populations, and their sexual partners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04623B8-826A-4457-9CB1-60CB59E5CB84}"/>
              </a:ext>
            </a:extLst>
          </p:cNvPr>
          <p:cNvSpPr txBox="1"/>
          <p:nvPr/>
        </p:nvSpPr>
        <p:spPr>
          <a:xfrm>
            <a:off x="348068" y="2906855"/>
            <a:ext cx="879593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Gay other Men who have Sex with Men &amp; Transgender Women Across Sub-Saharan Africa</a:t>
            </a:r>
          </a:p>
          <a:p>
            <a:pPr marL="97155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Preconceived notions of the epidemiology of HIV based on geography and social contexts challenges an evidence-based and effective response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E3455D3-9986-4219-8410-CB4791A98AC3}"/>
              </a:ext>
            </a:extLst>
          </p:cNvPr>
          <p:cNvSpPr txBox="1"/>
          <p:nvPr/>
        </p:nvSpPr>
        <p:spPr>
          <a:xfrm>
            <a:off x="348069" y="4046021"/>
            <a:ext cx="855793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Indigenous Communities in Latin America</a:t>
            </a:r>
          </a:p>
          <a:p>
            <a:pPr marL="97155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Systematic barriers to coverage of HIV services results in sustained or expanding epidemics among Indigenous Communities in much of the world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4776A2-5291-479A-939B-9E5409D534EF}"/>
              </a:ext>
            </a:extLst>
          </p:cNvPr>
          <p:cNvSpPr txBox="1"/>
          <p:nvPr/>
        </p:nvSpPr>
        <p:spPr>
          <a:xfrm>
            <a:off x="375350" y="5207210"/>
            <a:ext cx="874136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Female sex workers in Southern Africa</a:t>
            </a:r>
          </a:p>
          <a:p>
            <a:pPr marL="971550"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503030101060003"/>
              </a:rPr>
              <a:t>40 years into the HIV pandemic suggests the need to use models that take a longer view of transmission dynamics to inform HIV prevention and treatment scale 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640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FF64E-74B5-45A6-8E71-F01F811B9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9E38B7-F159-49E2-BAC7-6E98C70D8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1406"/>
            <a:ext cx="8229600" cy="4492869"/>
          </a:xfrm>
        </p:spPr>
        <p:txBody>
          <a:bodyPr>
            <a:normAutofit/>
          </a:bodyPr>
          <a:lstStyle/>
          <a:p>
            <a:r>
              <a:rPr lang="en-US" sz="2800" dirty="0"/>
              <a:t>HIV is not Zika</a:t>
            </a:r>
          </a:p>
          <a:p>
            <a:pPr lvl="1"/>
            <a:r>
              <a:rPr lang="en-US" sz="2400" dirty="0"/>
              <a:t>The risks for HIV are not evenly distributed in any population anywhere in the world</a:t>
            </a:r>
          </a:p>
          <a:p>
            <a:endParaRPr lang="en-US" sz="2800" dirty="0"/>
          </a:p>
          <a:p>
            <a:r>
              <a:rPr lang="en-US" sz="2800" dirty="0"/>
              <a:t>Move away from the term “general population”</a:t>
            </a:r>
          </a:p>
          <a:p>
            <a:pPr lvl="1"/>
            <a:r>
              <a:rPr lang="en-US" sz="2400" dirty="0"/>
              <a:t>Understanding who and why people are at risk for and living with HIV can support improved individual services and larger scale program implementation</a:t>
            </a:r>
            <a:endParaRPr lang="en-US" sz="2000" dirty="0"/>
          </a:p>
          <a:p>
            <a:pPr lvl="1"/>
            <a:endParaRPr lang="en-US" sz="2400" dirty="0"/>
          </a:p>
          <a:p>
            <a:pPr lvl="2"/>
            <a:endParaRPr lang="en-US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endParaRPr lang="en-US" sz="2200" dirty="0"/>
          </a:p>
          <a:p>
            <a:endParaRPr lang="en-US" sz="22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89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98B8D-4F77-453D-AD37-55EA9CE1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06" y="90389"/>
            <a:ext cx="8229600" cy="662419"/>
          </a:xfrm>
        </p:spPr>
        <p:txBody>
          <a:bodyPr>
            <a:normAutofit fontScale="90000"/>
          </a:bodyPr>
          <a:lstStyle/>
          <a:p>
            <a:r>
              <a:rPr lang="en-US" dirty="0"/>
              <a:t>With Thanks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xmlns="" id="{3A05EFC4-860D-4811-95CA-64240DF63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05" y="1727873"/>
            <a:ext cx="784412" cy="634151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54696A4-3AC9-4F6D-8841-169FA65C6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41" y="273641"/>
            <a:ext cx="1083534" cy="9406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E8A8821-AD83-4CAE-BC38-B8B95FCA2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70" y="307477"/>
            <a:ext cx="824270" cy="787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F8861E4-A7F9-46D5-B3C5-D2443C78B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187" y="794210"/>
            <a:ext cx="1152201" cy="6176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791F17A-4D02-457D-BB5A-D21F5AE662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78" t="3250" r="8398" b="2538"/>
          <a:stretch/>
        </p:blipFill>
        <p:spPr>
          <a:xfrm>
            <a:off x="2136630" y="846644"/>
            <a:ext cx="888830" cy="7146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2B78ADD-3EF6-490D-A3F8-4EBED9D14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68" r="13378"/>
          <a:stretch/>
        </p:blipFill>
        <p:spPr>
          <a:xfrm>
            <a:off x="3119595" y="699386"/>
            <a:ext cx="869256" cy="1003733"/>
          </a:xfrm>
          <a:prstGeom prst="rect">
            <a:avLst/>
          </a:prstGeom>
        </p:spPr>
      </p:pic>
      <p:pic>
        <p:nvPicPr>
          <p:cNvPr id="30" name="Picture 29" descr="C:\Users\Beatrice\Documents\LOGISTICs &amp; ADMIN\Admintration\logo-metabiota.png">
            <a:extLst>
              <a:ext uri="{FF2B5EF4-FFF2-40B4-BE49-F238E27FC236}">
                <a16:creationId xmlns:a16="http://schemas.microsoft.com/office/drawing/2014/main" xmlns="" id="{D4FB0AD9-35FB-49EE-8EDE-D89A42BE831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302" y="4400032"/>
            <a:ext cx="1781957" cy="38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xmlns="" id="{529695E4-5147-41A9-8D7F-A91623F63C18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44" y="772794"/>
            <a:ext cx="780574" cy="74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18D2E7-FB70-41DD-9E98-CAFC83C313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085" y="3088422"/>
            <a:ext cx="1273812" cy="663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A06C9C-1B2C-4B4D-8E91-FF8052CDBD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7943" y="202007"/>
            <a:ext cx="706722" cy="706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60DAB08-7FAE-44B6-8F0C-40B920B3F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247" y="1094802"/>
            <a:ext cx="1940189" cy="40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A54AC1-6EF7-44D5-B083-653F9D201D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68199" y="831208"/>
            <a:ext cx="780574" cy="552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B336A7-9E16-4C76-8A82-7A521401E1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1743" y="4675415"/>
            <a:ext cx="757337" cy="752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81E732A-6F88-4BAF-8633-6BE260D130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355745">
            <a:off x="320565" y="4806357"/>
            <a:ext cx="718157" cy="72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881233F-DE2C-4932-886D-2565568144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0103" y="1661556"/>
            <a:ext cx="1241257" cy="7199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F679E80-1EA9-410D-ACBB-9814E85ADE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06766" y="3851555"/>
            <a:ext cx="945198" cy="9451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6B123BD-CF1E-4CBD-B98F-D478A47C9A7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8525" r="19013"/>
          <a:stretch/>
        </p:blipFill>
        <p:spPr>
          <a:xfrm>
            <a:off x="256525" y="3917568"/>
            <a:ext cx="881128" cy="8791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33622C0-B2C7-48A4-A3A0-E578E93A5E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400" y="5818846"/>
            <a:ext cx="942702" cy="27555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AE4F49A-C148-476D-B298-89F6B4057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2640" y="1610878"/>
            <a:ext cx="756786" cy="7274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D0D65E9-74BD-4F27-99C2-5898D8BCED1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7799" t="8973" r="7552" b="9666"/>
          <a:stretch/>
        </p:blipFill>
        <p:spPr>
          <a:xfrm>
            <a:off x="2139054" y="1712012"/>
            <a:ext cx="756786" cy="7274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84867DC-E360-43BB-8AC8-4492E8F9C6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09058" y="1610307"/>
            <a:ext cx="835505" cy="8355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73CB86D-D015-4D56-9374-DD6811E3C0E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7126" t="10986" r="5553" b="11729"/>
          <a:stretch/>
        </p:blipFill>
        <p:spPr>
          <a:xfrm>
            <a:off x="3131527" y="3361372"/>
            <a:ext cx="754156" cy="5006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9D631F9-8109-4C50-B18F-B11CF96D44A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10464" y="3598818"/>
            <a:ext cx="741195" cy="79060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5875A93C-E687-4E89-BF8B-D397E6BBE35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42846" y="2403448"/>
            <a:ext cx="651096" cy="6628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7E4B7B1-E3FA-43CB-9BD7-7AB46B4F666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63251" y="1592955"/>
            <a:ext cx="673483" cy="79061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EE622D-4E12-410F-8805-CEBFC322C51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54366" y="1880776"/>
            <a:ext cx="869257" cy="5340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F2624CCD-B1A0-4703-B64A-3538BAEEAF63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13047"/>
          <a:stretch/>
        </p:blipFill>
        <p:spPr>
          <a:xfrm>
            <a:off x="6475186" y="2611308"/>
            <a:ext cx="733395" cy="8394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079E7168-74A8-46B3-A426-6628C854936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64962" y="2524950"/>
            <a:ext cx="756786" cy="6992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BFA53DB-937D-4340-91D5-F554BADE945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13091" y="2560198"/>
            <a:ext cx="756786" cy="65046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0604E902-A0D9-4C56-A24D-B728F305843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59443" y="5759852"/>
            <a:ext cx="527378" cy="4851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8D3D21DF-FC45-4487-AEA2-A6B2C0E1679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72838" y="2672942"/>
            <a:ext cx="1252284" cy="75137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C010E79A-2C19-4325-ABF4-50B4D5D728A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04376" y="2427392"/>
            <a:ext cx="816014" cy="72897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C99516D2-D914-4EB2-BF2A-203A20B0DAA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168419" y="1646511"/>
            <a:ext cx="733752" cy="66241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B5C1A21A-89EF-4ECA-966D-12D397564C6F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245" t="45111" r="-245" b="45683"/>
          <a:stretch/>
        </p:blipFill>
        <p:spPr>
          <a:xfrm>
            <a:off x="5150242" y="4477513"/>
            <a:ext cx="1620305" cy="39580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9D500BD7-E86B-43AF-B2D8-58D67FDAB229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12296" t="8924" r="10603" b="6143"/>
          <a:stretch/>
        </p:blipFill>
        <p:spPr>
          <a:xfrm>
            <a:off x="3293052" y="2545398"/>
            <a:ext cx="1013338" cy="56698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E5700BA-C456-4F64-B354-FAD89E459776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373601" y="2568510"/>
            <a:ext cx="741772" cy="74177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F2AF948-FC51-4FD0-93C6-78241E836C22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254105" y="4909495"/>
            <a:ext cx="725493" cy="87059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6F7F7B9B-B90F-420E-B3DF-D1631536CCD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004824" y="4937108"/>
            <a:ext cx="1911142" cy="433038"/>
          </a:xfrm>
          <a:prstGeom prst="rect">
            <a:avLst/>
          </a:prstGeom>
        </p:spPr>
      </p:pic>
      <p:pic>
        <p:nvPicPr>
          <p:cNvPr id="76" name="Picture 75" descr="Image result for logo  care cameroun">
            <a:extLst>
              <a:ext uri="{FF2B5EF4-FFF2-40B4-BE49-F238E27FC236}">
                <a16:creationId xmlns:a16="http://schemas.microsoft.com/office/drawing/2014/main" xmlns="" id="{31136734-17BC-487C-8BB8-BC19A52A67F8}"/>
              </a:ext>
            </a:extLst>
          </p:cNvPr>
          <p:cNvPicPr/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2447328" y="5398101"/>
            <a:ext cx="4953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6" descr="C:\Users\Guy Fako\Downloads\NACC.gif">
            <a:extLst>
              <a:ext uri="{FF2B5EF4-FFF2-40B4-BE49-F238E27FC236}">
                <a16:creationId xmlns:a16="http://schemas.microsoft.com/office/drawing/2014/main" xmlns="" id="{4FFF8D30-F07C-4A9A-89C6-9BE126F26A42}"/>
              </a:ext>
            </a:extLst>
          </p:cNvPr>
          <p:cNvPicPr/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8126790" y="153913"/>
            <a:ext cx="857178" cy="76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7" descr="Image result for logo minsante">
            <a:extLst>
              <a:ext uri="{FF2B5EF4-FFF2-40B4-BE49-F238E27FC236}">
                <a16:creationId xmlns:a16="http://schemas.microsoft.com/office/drawing/2014/main" xmlns="" id="{FB6B68AF-F663-4FB5-9F69-9278E2D4EBD6}"/>
              </a:ext>
            </a:extLst>
          </p:cNvPr>
          <p:cNvPicPr/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8103509" y="4340110"/>
            <a:ext cx="842810" cy="76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 descr="Image result for logo horizons femmes">
            <a:extLst>
              <a:ext uri="{FF2B5EF4-FFF2-40B4-BE49-F238E27FC236}">
                <a16:creationId xmlns:a16="http://schemas.microsoft.com/office/drawing/2014/main" xmlns="" id="{20575D9D-7C1C-4B7B-B037-BD1CEAFD56BB}"/>
              </a:ext>
            </a:extLst>
          </p:cNvPr>
          <p:cNvPicPr/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6966418" y="5208416"/>
            <a:ext cx="1043214" cy="48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 descr="Image result for logo humanity first cameroon">
            <a:extLst>
              <a:ext uri="{FF2B5EF4-FFF2-40B4-BE49-F238E27FC236}">
                <a16:creationId xmlns:a16="http://schemas.microsoft.com/office/drawing/2014/main" xmlns="" id="{D0571722-CE71-4510-A76F-0EF3D9F78543}"/>
              </a:ext>
            </a:extLst>
          </p:cNvPr>
          <p:cNvPicPr/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5038369" y="3481481"/>
            <a:ext cx="1211222" cy="62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3E2217BF-09FC-43E7-985F-8FCC427303D6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5601312" y="5911494"/>
            <a:ext cx="1514058" cy="57534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C33858A3-82C6-48BB-B07C-D1EBCD05469F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407590" y="5759852"/>
            <a:ext cx="1514059" cy="556185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56428CCC-622D-40F6-A294-7344CDC6147F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990591" y="3481481"/>
            <a:ext cx="903345" cy="365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FD6E26-437A-40B8-9892-1A09EBC99B1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283114" y="5312455"/>
            <a:ext cx="1130145" cy="964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55C93B-43FB-4D1A-A03D-06E657A20FB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554220" y="5481509"/>
            <a:ext cx="1278747" cy="354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30CCC5-C226-4FF2-84A0-14379B68BA3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439413" y="4927775"/>
            <a:ext cx="1781957" cy="3277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09384B0-19C7-4DE6-995E-D059A5D30969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122295" y="4394568"/>
            <a:ext cx="746361" cy="751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249A51-C8F0-44BC-A1AB-94C3A415903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553708" y="928858"/>
            <a:ext cx="1339195" cy="557998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xmlns="" id="{53C161F2-F338-4FAB-9FF4-D0A3EA93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90" y="4490596"/>
            <a:ext cx="83803" cy="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rismhealth.emory.edu/images/photo-gallery/Prism%20Emory%20combined.png">
            <a:extLst>
              <a:ext uri="{FF2B5EF4-FFF2-40B4-BE49-F238E27FC236}">
                <a16:creationId xmlns:a16="http://schemas.microsoft.com/office/drawing/2014/main" xmlns="" id="{AF1DC771-BEEF-436A-B991-A768EB4B1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90" y="4382310"/>
            <a:ext cx="753053" cy="33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AA1D16-25A1-4F5D-89BC-5C4941B54954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86555" y="3394326"/>
            <a:ext cx="987645" cy="377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9DFB57-9A54-4195-B359-E5D3D504BFA3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331102" y="3374365"/>
            <a:ext cx="1583471" cy="471438"/>
          </a:xfrm>
          <a:prstGeom prst="rect">
            <a:avLst/>
          </a:prstGeom>
        </p:spPr>
      </p:pic>
      <p:pic>
        <p:nvPicPr>
          <p:cNvPr id="3" name="Picture 2" descr="Image result for cedep malawi">
            <a:extLst>
              <a:ext uri="{FF2B5EF4-FFF2-40B4-BE49-F238E27FC236}">
                <a16:creationId xmlns:a16="http://schemas.microsoft.com/office/drawing/2014/main" xmlns="" id="{5A459B26-241A-41D2-A634-F8E56D22B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78" y="1655972"/>
            <a:ext cx="590550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166265E-98AF-4B0B-BA67-E42863B1F45C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538428" y="3875259"/>
            <a:ext cx="1162334" cy="498210"/>
          </a:xfrm>
          <a:prstGeom prst="rect">
            <a:avLst/>
          </a:prstGeom>
        </p:spPr>
      </p:pic>
      <p:pic>
        <p:nvPicPr>
          <p:cNvPr id="34" name="Picture 33" descr="A picture containing umbrella, accessory&#10;&#10;Description generated with very high confidence">
            <a:extLst>
              <a:ext uri="{FF2B5EF4-FFF2-40B4-BE49-F238E27FC236}">
                <a16:creationId xmlns:a16="http://schemas.microsoft.com/office/drawing/2014/main" xmlns="" id="{D6F3E1ED-45C4-45AB-9307-9F98687B8ABD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277204" y="210557"/>
            <a:ext cx="838166" cy="4872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DA0F96C-F3E1-4058-B59D-A2831A5F9B32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150259" y="5889402"/>
            <a:ext cx="780346" cy="307521"/>
          </a:xfrm>
          <a:prstGeom prst="rect">
            <a:avLst/>
          </a:prstGeom>
        </p:spPr>
      </p:pic>
      <p:pic>
        <p:nvPicPr>
          <p:cNvPr id="24" name="FAAB31A2-F2DC-4D4B-9F52-C17846CBF440" descr="FAAB31A2-F2DC-4D4B-9F52-C17846CBF440">
            <a:extLst>
              <a:ext uri="{FF2B5EF4-FFF2-40B4-BE49-F238E27FC236}">
                <a16:creationId xmlns:a16="http://schemas.microsoft.com/office/drawing/2014/main" xmlns="" id="{5E7EAA92-5E80-496B-B9DA-1AA1F044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733" y="5797535"/>
            <a:ext cx="954108" cy="42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Related image">
            <a:extLst>
              <a:ext uri="{FF2B5EF4-FFF2-40B4-BE49-F238E27FC236}">
                <a16:creationId xmlns:a16="http://schemas.microsoft.com/office/drawing/2014/main" xmlns="" id="{D2CCEBD7-2961-4CD8-B1D2-14E35F3A9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59" y="347704"/>
            <a:ext cx="842218" cy="3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mperial college london logo">
            <a:extLst>
              <a:ext uri="{FF2B5EF4-FFF2-40B4-BE49-F238E27FC236}">
                <a16:creationId xmlns:a16="http://schemas.microsoft.com/office/drawing/2014/main" xmlns="" id="{C4B1E2BC-C49B-41B9-A0F1-404007B9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25" y="5061448"/>
            <a:ext cx="1159440" cy="7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of Toronto Vector Logo">
            <a:extLst>
              <a:ext uri="{FF2B5EF4-FFF2-40B4-BE49-F238E27FC236}">
                <a16:creationId xmlns:a16="http://schemas.microsoft.com/office/drawing/2014/main" xmlns="" id="{17BB2ACD-7797-47E2-BE05-5C81AA3C9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5" b="24642"/>
          <a:stretch/>
        </p:blipFill>
        <p:spPr bwMode="auto">
          <a:xfrm>
            <a:off x="3121748" y="5281819"/>
            <a:ext cx="864949" cy="4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">
            <a:extLst>
              <a:ext uri="{FF2B5EF4-FFF2-40B4-BE49-F238E27FC236}">
                <a16:creationId xmlns:a16="http://schemas.microsoft.com/office/drawing/2014/main" xmlns="" id="{D10BE8E5-08EB-4282-BC9C-27BD0CC9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57" y="3400318"/>
            <a:ext cx="668543" cy="56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SH Consortium">
            <a:extLst>
              <a:ext uri="{FF2B5EF4-FFF2-40B4-BE49-F238E27FC236}">
                <a16:creationId xmlns:a16="http://schemas.microsoft.com/office/drawing/2014/main" xmlns="" id="{2F0EE8C3-C31F-477C-BE14-B7992994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68" y="3874432"/>
            <a:ext cx="1346255" cy="38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enway Health: Health Care Is A Right, Not A Privilege.">
            <a:extLst>
              <a:ext uri="{FF2B5EF4-FFF2-40B4-BE49-F238E27FC236}">
                <a16:creationId xmlns:a16="http://schemas.microsoft.com/office/drawing/2014/main" xmlns="" id="{3EB33DBE-98C3-4ACF-A400-6EB92C82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273" y="2318455"/>
            <a:ext cx="1360985" cy="2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4D30913-36DE-42E8-AA2A-8BF8E24CFE6E}"/>
              </a:ext>
            </a:extLst>
          </p:cNvPr>
          <p:cNvPicPr>
            <a:picLocks noChangeAspect="1"/>
          </p:cNvPicPr>
          <p:nvPr/>
        </p:nvPicPr>
        <p:blipFill rotWithShape="1">
          <a:blip r:embed="rId67"/>
          <a:srcRect l="6370" t="17954" r="8312" b="12760"/>
          <a:stretch/>
        </p:blipFill>
        <p:spPr>
          <a:xfrm>
            <a:off x="5357774" y="4124623"/>
            <a:ext cx="965334" cy="41288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D0C56CE9-39D2-4B32-814D-21972FEE94AB}"/>
              </a:ext>
            </a:extLst>
          </p:cNvPr>
          <p:cNvSpPr txBox="1"/>
          <p:nvPr/>
        </p:nvSpPr>
        <p:spPr>
          <a:xfrm>
            <a:off x="785589" y="6598813"/>
            <a:ext cx="7998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Acknowledgment: Nikita </a:t>
            </a:r>
            <a:r>
              <a:rPr lang="en-US" sz="1400" baseline="30000" dirty="0" err="1"/>
              <a:t>Wiswasam</a:t>
            </a:r>
            <a:r>
              <a:rPr lang="en-US" sz="1400" baseline="30000" dirty="0"/>
              <a:t>  for slides and graphic design</a:t>
            </a:r>
            <a:endParaRPr lang="en-US" sz="12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DEDA8DD-6AE2-4E1B-9FB4-BF910CEA09F9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4058110" y="3888776"/>
            <a:ext cx="823319" cy="404562"/>
          </a:xfrm>
          <a:prstGeom prst="rect">
            <a:avLst/>
          </a:prstGeom>
        </p:spPr>
      </p:pic>
      <p:pic>
        <p:nvPicPr>
          <p:cNvPr id="13" name="Picture 2" descr="amfAR - The Foundation for AIDS Research">
            <a:extLst>
              <a:ext uri="{FF2B5EF4-FFF2-40B4-BE49-F238E27FC236}">
                <a16:creationId xmlns:a16="http://schemas.microsoft.com/office/drawing/2014/main" xmlns="" id="{24933A38-A461-460A-88E3-7B1EBCD16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2" y="2531251"/>
            <a:ext cx="1099022" cy="5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9E2E0BF-C657-43F6-B3E2-F7D8A8BE5C4B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5231131" y="4252914"/>
            <a:ext cx="14097" cy="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5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63F475-4CA9-46F8-BAE0-C0730B49D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524"/>
            <a:ext cx="8229600" cy="1143000"/>
          </a:xfrm>
        </p:spPr>
        <p:txBody>
          <a:bodyPr/>
          <a:lstStyle/>
          <a:p>
            <a:r>
              <a:rPr lang="en-US" dirty="0"/>
              <a:t>HIV Pandemic in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871265-DC18-48B8-9DA4-BE1E50FDCB82}"/>
              </a:ext>
            </a:extLst>
          </p:cNvPr>
          <p:cNvSpPr txBox="1"/>
          <p:nvPr/>
        </p:nvSpPr>
        <p:spPr>
          <a:xfrm>
            <a:off x="7024914" y="1120198"/>
            <a:ext cx="1030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93D6DA-8BE0-4938-A13F-8291FC69C77B}"/>
              </a:ext>
            </a:extLst>
          </p:cNvPr>
          <p:cNvSpPr txBox="1"/>
          <p:nvPr/>
        </p:nvSpPr>
        <p:spPr>
          <a:xfrm>
            <a:off x="7318886" y="4460894"/>
            <a:ext cx="1504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1.8 Million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8EFAE9-C37C-4D8F-92B3-3EB66B95877E}"/>
              </a:ext>
            </a:extLst>
          </p:cNvPr>
          <p:cNvSpPr txBox="1"/>
          <p:nvPr/>
        </p:nvSpPr>
        <p:spPr>
          <a:xfrm>
            <a:off x="7305766" y="2483223"/>
            <a:ext cx="1257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21.7 Million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EDB3CAD-BAE9-4AA2-BDA4-A8A4F831D779}"/>
              </a:ext>
            </a:extLst>
          </p:cNvPr>
          <p:cNvSpPr txBox="1"/>
          <p:nvPr/>
        </p:nvSpPr>
        <p:spPr>
          <a:xfrm>
            <a:off x="7277951" y="3072395"/>
            <a:ext cx="1479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17.5 Million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149B50B7-5D57-47CA-B56D-F69C366791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68822"/>
              </p:ext>
            </p:extLst>
          </p:nvPr>
        </p:nvGraphicFramePr>
        <p:xfrm>
          <a:off x="0" y="1120198"/>
          <a:ext cx="8653674" cy="5124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5EEA6463-FD5C-44D2-A7A6-3F54D8AAACCC}"/>
              </a:ext>
            </a:extLst>
          </p:cNvPr>
          <p:cNvSpPr txBox="1"/>
          <p:nvPr/>
        </p:nvSpPr>
        <p:spPr>
          <a:xfrm>
            <a:off x="7287230" y="1120198"/>
            <a:ext cx="1479004" cy="35239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36.9 Million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5C4262-5D0D-4229-9F16-969650359B7A}"/>
              </a:ext>
            </a:extLst>
          </p:cNvPr>
          <p:cNvSpPr/>
          <p:nvPr/>
        </p:nvSpPr>
        <p:spPr>
          <a:xfrm>
            <a:off x="812452" y="6594881"/>
            <a:ext cx="2276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Source: UNAIDS, 2018</a:t>
            </a:r>
            <a:r>
              <a:rPr lang="en-US" dirty="0"/>
              <a:t> 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xmlns="" id="{1570773D-C7CE-41A3-B139-B609F7515363}"/>
              </a:ext>
            </a:extLst>
          </p:cNvPr>
          <p:cNvSpPr/>
          <p:nvPr/>
        </p:nvSpPr>
        <p:spPr>
          <a:xfrm>
            <a:off x="8055429" y="1489530"/>
            <a:ext cx="701526" cy="148227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7A29468C-B598-4F96-8539-41CF8F68E183}"/>
              </a:ext>
            </a:extLst>
          </p:cNvPr>
          <p:cNvSpPr/>
          <p:nvPr/>
        </p:nvSpPr>
        <p:spPr>
          <a:xfrm>
            <a:off x="8071391" y="4799448"/>
            <a:ext cx="701526" cy="18850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4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F97416-0419-47CA-9566-592280B86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02A48-4EC5-4363-A6C6-C661E0DB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Raleway" panose="020B0503030101060003"/>
              </a:rPr>
              <a:t>Adolescent Girls and Young Women</a:t>
            </a:r>
            <a:r>
              <a:rPr lang="en-US" sz="2400" dirty="0">
                <a:solidFill>
                  <a:srgbClr val="006600"/>
                </a:solidFill>
                <a:latin typeface="Raleway" panose="020B0503030101060003"/>
              </a:rPr>
              <a:t> </a:t>
            </a:r>
            <a:r>
              <a:rPr lang="en-US" sz="2400" dirty="0"/>
              <a:t>in Tanzania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People Who Inject Drugs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Eastern Europe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Gay Men and other Men who have Sex with Men &amp; Transgender Women in Senegal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Indigenous Communities in Latin America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Raleway" panose="020B0503030101060003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Raleway" panose="020B0503030101060003"/>
              </a:rPr>
              <a:t>Female sex workers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in South Africa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8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720F376E-2443-4DDD-82AD-B9D93E1A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" y="29801"/>
            <a:ext cx="8298205" cy="558995"/>
          </a:xfrm>
        </p:spPr>
        <p:txBody>
          <a:bodyPr>
            <a:noAutofit/>
          </a:bodyPr>
          <a:lstStyle/>
          <a:p>
            <a:r>
              <a:rPr lang="en-US" sz="2600" dirty="0"/>
              <a:t>HIV among Adolescent Girls and Young Women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57F74B33-77FC-4B55-9C3E-1F08AC82A9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t="2864" r="3053" b="4486"/>
          <a:stretch/>
        </p:blipFill>
        <p:spPr bwMode="auto">
          <a:xfrm>
            <a:off x="337085" y="3730375"/>
            <a:ext cx="4926577" cy="26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97165D-D73C-4AB0-B072-ED6E6023EEAE}"/>
              </a:ext>
            </a:extLst>
          </p:cNvPr>
          <p:cNvSpPr txBox="1"/>
          <p:nvPr/>
        </p:nvSpPr>
        <p:spPr>
          <a:xfrm>
            <a:off x="785589" y="6598813"/>
            <a:ext cx="7998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Source: UNAIDS, 2018;</a:t>
            </a:r>
            <a:r>
              <a:rPr lang="en-US" sz="1400" dirty="0"/>
              <a:t> </a:t>
            </a:r>
            <a:r>
              <a:rPr lang="en-US" sz="1400" baseline="30000" dirty="0" err="1"/>
              <a:t>Dellar</a:t>
            </a:r>
            <a:r>
              <a:rPr lang="en-US" sz="1400" baseline="30000" dirty="0"/>
              <a:t>. Dlamini, Karim, 2015; Shisana, 2014</a:t>
            </a:r>
            <a:endParaRPr lang="en-US" sz="1200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xmlns="" id="{53D7A1D2-4B4F-4285-B1FF-06E5B53A902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16954" y="958594"/>
            <a:ext cx="4736725" cy="291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0FF1C6E4-5EBE-42B2-A170-C2E4A12E154F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5495193" y="1223542"/>
            <a:ext cx="3780692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Evidence of Regional Differences in Why People Have Consensual Sex</a:t>
            </a:r>
          </a:p>
          <a:p>
            <a:pPr lvl="1" indent="-342900">
              <a:buFont typeface="+mj-lt"/>
              <a:buAutoNum type="arabicPeriod"/>
            </a:pPr>
            <a:r>
              <a:rPr lang="en-US" sz="1600" dirty="0"/>
              <a:t>For Procreation</a:t>
            </a:r>
          </a:p>
          <a:p>
            <a:pPr lvl="1" indent="-342900">
              <a:buFont typeface="+mj-lt"/>
              <a:buAutoNum type="arabicPeriod"/>
            </a:pPr>
            <a:r>
              <a:rPr lang="en-US" sz="1600" dirty="0"/>
              <a:t>For Pleasure</a:t>
            </a:r>
          </a:p>
          <a:p>
            <a:pPr lvl="1" indent="-342900">
              <a:buFont typeface="+mj-lt"/>
              <a:buAutoNum type="arabicPeriod"/>
            </a:pPr>
            <a:r>
              <a:rPr lang="en-US" sz="1600" dirty="0"/>
              <a:t>For Need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xmlns="" id="{10176279-D7C2-434F-A264-83FCDB0AAB27}"/>
              </a:ext>
            </a:extLst>
          </p:cNvPr>
          <p:cNvSpPr txBox="1">
            <a:spLocks/>
          </p:cNvSpPr>
          <p:nvPr/>
        </p:nvSpPr>
        <p:spPr>
          <a:xfrm>
            <a:off x="5589692" y="3467207"/>
            <a:ext cx="3327924" cy="267150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Raleway" panose="020B0503030101060003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r>
              <a:rPr lang="en-US" sz="2000" dirty="0"/>
              <a:t>Evidence of Regional Differences</a:t>
            </a:r>
          </a:p>
          <a:p>
            <a:pPr lvl="1" indent="-342900">
              <a:buFont typeface="Arial"/>
              <a:buAutoNum type="arabicPeriod"/>
            </a:pPr>
            <a:r>
              <a:rPr lang="en-US" sz="1600" dirty="0"/>
              <a:t>Needs Differ </a:t>
            </a:r>
          </a:p>
          <a:p>
            <a:pPr lvl="1" indent="-342900">
              <a:buFont typeface="Arial"/>
              <a:buAutoNum type="arabicPeriod"/>
            </a:pPr>
            <a:r>
              <a:rPr lang="en-US" sz="1600" dirty="0"/>
              <a:t>Access to Appropriate Education and Commodities</a:t>
            </a:r>
          </a:p>
          <a:p>
            <a:pPr lvl="1" indent="-342900">
              <a:buFont typeface="Arial"/>
              <a:buAutoNum type="arabicPeriod"/>
            </a:pPr>
            <a:r>
              <a:rPr lang="en-US" sz="1600" dirty="0"/>
              <a:t>HIV Prevalence within Sexual Networks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xmlns="" id="{BDB550E5-742A-45B6-B71C-4261C726B9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754043"/>
              </p:ext>
            </p:extLst>
          </p:nvPr>
        </p:nvGraphicFramePr>
        <p:xfrm>
          <a:off x="129312" y="615251"/>
          <a:ext cx="5460380" cy="2989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58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352E43-EC0D-41FE-BD32-B5768EF94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68" y="96022"/>
            <a:ext cx="8229600" cy="551895"/>
          </a:xfrm>
        </p:spPr>
        <p:txBody>
          <a:bodyPr>
            <a:noAutofit/>
          </a:bodyPr>
          <a:lstStyle/>
          <a:p>
            <a:r>
              <a:rPr lang="en-US" sz="2800" dirty="0"/>
              <a:t>HIV-Related Risks among AGYW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97165D-D73C-4AB0-B072-ED6E6023EEAE}"/>
              </a:ext>
            </a:extLst>
          </p:cNvPr>
          <p:cNvSpPr txBox="1"/>
          <p:nvPr/>
        </p:nvSpPr>
        <p:spPr>
          <a:xfrm>
            <a:off x="254977" y="6637731"/>
            <a:ext cx="850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Sources: </a:t>
            </a:r>
            <a:r>
              <a:rPr lang="en-US" sz="900" dirty="0" err="1"/>
              <a:t>Ssewenya</a:t>
            </a:r>
            <a:r>
              <a:rPr lang="en-US" sz="900" dirty="0"/>
              <a:t> et al 2018, </a:t>
            </a:r>
            <a:r>
              <a:rPr lang="en-US" sz="900" dirty="0" err="1"/>
              <a:t>Dellar</a:t>
            </a:r>
            <a:r>
              <a:rPr lang="en-US" sz="900" dirty="0"/>
              <a:t> et al 2015, </a:t>
            </a:r>
            <a:r>
              <a:rPr lang="en-US" sz="900" dirty="0" err="1"/>
              <a:t>Killburn</a:t>
            </a:r>
            <a:r>
              <a:rPr lang="en-US" sz="900" dirty="0"/>
              <a:t> et al 2018; Jewkes et al  2010, 2012, Ranganathan et al 2016, Rositch et al 2012, Choudhry et al 2015,</a:t>
            </a:r>
            <a:r>
              <a:rPr lang="en-US" sz="900" baseline="30000" dirty="0"/>
              <a:t> </a:t>
            </a:r>
            <a:r>
              <a:rPr lang="en-US" sz="900" dirty="0"/>
              <a:t>Pascoe et al 2015</a:t>
            </a:r>
          </a:p>
          <a:p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A6F63D-B8A3-4833-AB5B-624451B0FD74}"/>
              </a:ext>
            </a:extLst>
          </p:cNvPr>
          <p:cNvSpPr txBox="1"/>
          <p:nvPr/>
        </p:nvSpPr>
        <p:spPr>
          <a:xfrm>
            <a:off x="3156439" y="1952635"/>
            <a:ext cx="309704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NETWORK-LEVEL</a:t>
            </a:r>
          </a:p>
          <a:p>
            <a:pPr algn="ctr"/>
            <a:endParaRPr lang="en-US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B72090-907C-4E26-8F22-A288DF10B46A}"/>
              </a:ext>
            </a:extLst>
          </p:cNvPr>
          <p:cNvSpPr txBox="1"/>
          <p:nvPr/>
        </p:nvSpPr>
        <p:spPr>
          <a:xfrm>
            <a:off x="3252541" y="2276723"/>
            <a:ext cx="2988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Age-Disparate Partnerships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Knowing Partner’s HIV Status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Multiple Partners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47EB08-9DC3-487B-A17C-E20CA07F66D7}"/>
              </a:ext>
            </a:extLst>
          </p:cNvPr>
          <p:cNvGrpSpPr/>
          <p:nvPr/>
        </p:nvGrpSpPr>
        <p:grpSpPr>
          <a:xfrm>
            <a:off x="6260122" y="1952634"/>
            <a:ext cx="2883878" cy="2078415"/>
            <a:chOff x="5542188" y="660984"/>
            <a:chExt cx="3246631" cy="207841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91F74B7-1C66-4D17-82CE-884ED4D9AC41}"/>
                </a:ext>
              </a:extLst>
            </p:cNvPr>
            <p:cNvSpPr txBox="1"/>
            <p:nvPr/>
          </p:nvSpPr>
          <p:spPr>
            <a:xfrm>
              <a:off x="5542188" y="660984"/>
              <a:ext cx="3246631" cy="175432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/>
                <a:t>STRUCTURAL </a:t>
              </a:r>
            </a:p>
            <a:p>
              <a:pPr algn="ctr"/>
              <a:endParaRPr lang="en-US" u="sng" dirty="0"/>
            </a:p>
            <a:p>
              <a:pPr algn="ctr"/>
              <a:r>
                <a:rPr lang="en-US" dirty="0"/>
                <a:t/>
              </a:r>
              <a:br>
                <a:rPr lang="en-US" dirty="0"/>
              </a:br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F24D444-6354-4C26-8A56-59199FA4FFFC}"/>
                </a:ext>
              </a:extLst>
            </p:cNvPr>
            <p:cNvSpPr txBox="1"/>
            <p:nvPr/>
          </p:nvSpPr>
          <p:spPr>
            <a:xfrm>
              <a:off x="5981453" y="985073"/>
              <a:ext cx="24082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Physical and Sexual Violence</a:t>
              </a:r>
            </a:p>
            <a:p>
              <a:pPr algn="ctr"/>
              <a:r>
                <a:rPr lang="en-US" dirty="0"/>
                <a:t/>
              </a:r>
              <a:br>
                <a:rPr lang="en-US" dirty="0"/>
              </a:br>
              <a:r>
                <a:rPr lang="en-US" dirty="0"/>
                <a:t>Condom Negotiation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258BC96-3606-4B93-B84F-C20C51E23F8D}"/>
              </a:ext>
            </a:extLst>
          </p:cNvPr>
          <p:cNvGrpSpPr/>
          <p:nvPr/>
        </p:nvGrpSpPr>
        <p:grpSpPr>
          <a:xfrm>
            <a:off x="0" y="1952634"/>
            <a:ext cx="3233171" cy="1801417"/>
            <a:chOff x="5521106" y="4381159"/>
            <a:chExt cx="3271175" cy="18014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98CB345-6D4C-426D-BDD2-44FB1404B5A9}"/>
                </a:ext>
              </a:extLst>
            </p:cNvPr>
            <p:cNvSpPr txBox="1"/>
            <p:nvPr/>
          </p:nvSpPr>
          <p:spPr>
            <a:xfrm>
              <a:off x="5521106" y="4381159"/>
              <a:ext cx="3271175" cy="17543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/>
                <a:t>INDIVIDUAL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9003199-62DB-4AFF-8307-EB70CAFD72C3}"/>
                </a:ext>
              </a:extLst>
            </p:cNvPr>
            <p:cNvSpPr txBox="1"/>
            <p:nvPr/>
          </p:nvSpPr>
          <p:spPr>
            <a:xfrm>
              <a:off x="6010872" y="4705248"/>
              <a:ext cx="240827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Alcohol and Drug Use</a:t>
              </a:r>
              <a:br>
                <a:rPr lang="en-US" dirty="0"/>
              </a:br>
              <a:endParaRPr lang="en-US" dirty="0"/>
            </a:p>
            <a:p>
              <a:pPr algn="ctr"/>
              <a:r>
                <a:rPr lang="en-US" dirty="0"/>
                <a:t>Condom Use 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 STIs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38DB54-17BB-483C-B5F6-7386A1375684}"/>
              </a:ext>
            </a:extLst>
          </p:cNvPr>
          <p:cNvSpPr/>
          <p:nvPr/>
        </p:nvSpPr>
        <p:spPr>
          <a:xfrm>
            <a:off x="254977" y="978974"/>
            <a:ext cx="8473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latin typeface="Raleway" panose="020B0503030101060003"/>
              </a:rPr>
              <a:t>Significant Determinants of HIV Infection among AGYW in Southern and Eastern Africa 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20AC62-3742-4DBE-BFCD-629066B16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2" y="3724617"/>
            <a:ext cx="8921994" cy="19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C6D5B-820D-48EE-ABCE-F6C39DECC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55" y="163795"/>
            <a:ext cx="8599476" cy="791905"/>
          </a:xfrm>
        </p:spPr>
        <p:txBody>
          <a:bodyPr>
            <a:noAutofit/>
          </a:bodyPr>
          <a:lstStyle/>
          <a:p>
            <a:r>
              <a:rPr lang="en-US" sz="2800" dirty="0"/>
              <a:t>HIV and Transactional Sex Among AGYW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7741C2-D8AD-4C46-A8AF-A451C4040525}"/>
              </a:ext>
            </a:extLst>
          </p:cNvPr>
          <p:cNvSpPr txBox="1"/>
          <p:nvPr/>
        </p:nvSpPr>
        <p:spPr>
          <a:xfrm>
            <a:off x="729462" y="6673334"/>
            <a:ext cx="799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aseline="30000" dirty="0"/>
              <a:t>2</a:t>
            </a:r>
            <a:r>
              <a:rPr lang="en-US" sz="900" dirty="0"/>
              <a:t>Killburn et al 2018; </a:t>
            </a:r>
            <a:r>
              <a:rPr lang="en-US" sz="900" baseline="30000" dirty="0"/>
              <a:t>3</a:t>
            </a:r>
            <a:r>
              <a:rPr lang="en-US" sz="900" dirty="0"/>
              <a:t>Jewkes et al 2012, </a:t>
            </a:r>
            <a:r>
              <a:rPr lang="en-US" sz="900" baseline="30000" dirty="0"/>
              <a:t>4</a:t>
            </a:r>
            <a:r>
              <a:rPr lang="en-US" sz="900" dirty="0"/>
              <a:t>Ranganathan et al 2016, </a:t>
            </a:r>
            <a:r>
              <a:rPr lang="en-US" sz="900" baseline="30000" dirty="0"/>
              <a:t>5</a:t>
            </a:r>
            <a:r>
              <a:rPr lang="en-US" sz="900" dirty="0"/>
              <a:t>Rositch et al 2012, </a:t>
            </a:r>
            <a:r>
              <a:rPr lang="en-US" sz="900" baseline="30000" dirty="0"/>
              <a:t>6</a:t>
            </a:r>
            <a:r>
              <a:rPr lang="en-US" sz="900" dirty="0"/>
              <a:t>Choudhry et al 2015,</a:t>
            </a:r>
            <a:r>
              <a:rPr lang="en-US" sz="900" baseline="30000" dirty="0"/>
              <a:t>7</a:t>
            </a:r>
            <a:r>
              <a:rPr lang="en-US" sz="900" dirty="0"/>
              <a:t>Pascoe et al 2015</a:t>
            </a:r>
          </a:p>
          <a:p>
            <a:endParaRPr lang="en-US" sz="9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502E24C-9553-406D-A5B7-F02426634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9" t="2410" r="1760" b="4029"/>
          <a:stretch/>
        </p:blipFill>
        <p:spPr>
          <a:xfrm>
            <a:off x="877821" y="973015"/>
            <a:ext cx="7702061" cy="5325237"/>
          </a:xfrm>
        </p:spPr>
      </p:pic>
    </p:spTree>
    <p:extLst>
      <p:ext uri="{BB962C8B-B14F-4D97-AF65-F5344CB8AC3E}">
        <p14:creationId xmlns:p14="http://schemas.microsoft.com/office/powerpoint/2010/main" val="39597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14887</TotalTime>
  <Words>2115</Words>
  <Application>Microsoft Office PowerPoint</Application>
  <PresentationFormat>On-screen Show (4:3)</PresentationFormat>
  <Paragraphs>365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Raleway</vt:lpstr>
      <vt:lpstr>Roboto</vt:lpstr>
      <vt:lpstr>Times New Roman</vt:lpstr>
      <vt:lpstr>AIDS 2016_Template</vt:lpstr>
      <vt:lpstr>PowerPoint Presentation</vt:lpstr>
      <vt:lpstr>The epidemiology and vulnerability of missing and Indigenous populations </vt:lpstr>
      <vt:lpstr>Outline</vt:lpstr>
      <vt:lpstr>With Thanks</vt:lpstr>
      <vt:lpstr>HIV Pandemic in 2018</vt:lpstr>
      <vt:lpstr>Case Studies</vt:lpstr>
      <vt:lpstr>HIV among Adolescent Girls and Young Women</vt:lpstr>
      <vt:lpstr>HIV-Related Risks among AGYW</vt:lpstr>
      <vt:lpstr>HIV and Transactional Sex Among AGYW</vt:lpstr>
      <vt:lpstr>Transactional Sex among AGYW in Tanzania</vt:lpstr>
      <vt:lpstr>Case Studies</vt:lpstr>
      <vt:lpstr>New HIV Cases in Eastern Europe and Former Soviet Union</vt:lpstr>
      <vt:lpstr>Concentrated or Generalized Epidemic in Russia?</vt:lpstr>
      <vt:lpstr>HIV Among Key Populations in Russia, 2017</vt:lpstr>
      <vt:lpstr>HIV Transmission from PWID to Sexual Partners in St. Petersburg, Russia </vt:lpstr>
      <vt:lpstr>Estimated Distribution of HIV Infections across Populations in the Russian Federation</vt:lpstr>
      <vt:lpstr>Case Studies</vt:lpstr>
      <vt:lpstr>HIV Prevalence among MSM 2007-2016</vt:lpstr>
      <vt:lpstr>PowerPoint Presentation</vt:lpstr>
      <vt:lpstr>Assessing Attributable Fraction among MSM and Trans Women in Senegal</vt:lpstr>
      <vt:lpstr>HIV Population Attributable Fraction In Senegal</vt:lpstr>
      <vt:lpstr>Phylodynamic Assessment of Attributable Fraction of MSM in Senegal</vt:lpstr>
      <vt:lpstr>Estimates of Attributable Fraction to Same-Sex Practices across Sub-Saharan Africa</vt:lpstr>
      <vt:lpstr>Case Studies</vt:lpstr>
      <vt:lpstr>HIV Prevalence among Indigenous Communities</vt:lpstr>
      <vt:lpstr>PowerPoint Presentation</vt:lpstr>
      <vt:lpstr>Venezuela</vt:lpstr>
      <vt:lpstr>HIV Vulnerabilities among Indigenous Communities</vt:lpstr>
      <vt:lpstr>Case Studies</vt:lpstr>
      <vt:lpstr>PowerPoint Presentation</vt:lpstr>
      <vt:lpstr>Estimates of Attributable Fraction to Sex Work in South and East Africa</vt:lpstr>
      <vt:lpstr>PowerPoint Presentation</vt:lpstr>
      <vt:lpstr>Demographic &amp; Epidemiological Heterogeneity Within Sex Work</vt:lpstr>
      <vt:lpstr>Condom Use and ART as Time-Dependent Parameters</vt:lpstr>
      <vt:lpstr>Calibration Targets: HIV Cascade by Population</vt:lpstr>
      <vt:lpstr>% Cumulative New Infections Attributable  to Unsuppressed Viral load Among FSW Living with HIV</vt:lpstr>
      <vt:lpstr>Case Study Messages</vt:lpstr>
      <vt:lpstr>Moving Forward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Saal</cp:lastModifiedBy>
  <cp:revision>438</cp:revision>
  <cp:lastPrinted>2018-07-23T16:07:13Z</cp:lastPrinted>
  <dcterms:created xsi:type="dcterms:W3CDTF">2017-01-13T09:09:35Z</dcterms:created>
  <dcterms:modified xsi:type="dcterms:W3CDTF">2018-07-24T05:05:08Z</dcterms:modified>
</cp:coreProperties>
</file>